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10" r:id="rId2"/>
    <p:sldId id="431" r:id="rId3"/>
    <p:sldId id="430" r:id="rId4"/>
    <p:sldId id="429" r:id="rId5"/>
    <p:sldId id="428" r:id="rId6"/>
    <p:sldId id="427" r:id="rId7"/>
    <p:sldId id="426" r:id="rId8"/>
    <p:sldId id="425" r:id="rId9"/>
    <p:sldId id="424" r:id="rId10"/>
    <p:sldId id="423" r:id="rId11"/>
    <p:sldId id="422" r:id="rId12"/>
    <p:sldId id="421" r:id="rId13"/>
    <p:sldId id="420" r:id="rId14"/>
    <p:sldId id="419" r:id="rId15"/>
    <p:sldId id="418" r:id="rId16"/>
    <p:sldId id="417" r:id="rId17"/>
    <p:sldId id="416" r:id="rId18"/>
    <p:sldId id="415" r:id="rId19"/>
    <p:sldId id="414" r:id="rId20"/>
    <p:sldId id="413" r:id="rId21"/>
    <p:sldId id="412" r:id="rId22"/>
    <p:sldId id="411" r:id="rId23"/>
    <p:sldId id="409" r:id="rId24"/>
    <p:sldId id="377" r:id="rId25"/>
    <p:sldId id="406" r:id="rId26"/>
    <p:sldId id="407" r:id="rId27"/>
    <p:sldId id="408" r:id="rId28"/>
    <p:sldId id="403" r:id="rId29"/>
    <p:sldId id="404" r:id="rId30"/>
    <p:sldId id="405" r:id="rId31"/>
    <p:sldId id="399" r:id="rId32"/>
    <p:sldId id="402" r:id="rId33"/>
    <p:sldId id="400" r:id="rId34"/>
    <p:sldId id="401" r:id="rId35"/>
    <p:sldId id="396" r:id="rId36"/>
    <p:sldId id="397" r:id="rId37"/>
    <p:sldId id="398" r:id="rId38"/>
    <p:sldId id="393" r:id="rId39"/>
    <p:sldId id="394" r:id="rId40"/>
    <p:sldId id="395" r:id="rId41"/>
    <p:sldId id="391" r:id="rId42"/>
    <p:sldId id="392" r:id="rId43"/>
    <p:sldId id="385" r:id="rId44"/>
    <p:sldId id="388" r:id="rId45"/>
    <p:sldId id="389" r:id="rId46"/>
    <p:sldId id="390" r:id="rId47"/>
    <p:sldId id="386" r:id="rId48"/>
    <p:sldId id="387" r:id="rId49"/>
    <p:sldId id="382" r:id="rId50"/>
    <p:sldId id="383" r:id="rId51"/>
    <p:sldId id="384" r:id="rId52"/>
    <p:sldId id="379" r:id="rId53"/>
    <p:sldId id="380" r:id="rId54"/>
    <p:sldId id="381" r:id="rId55"/>
    <p:sldId id="378" r:id="rId56"/>
    <p:sldId id="373" r:id="rId57"/>
    <p:sldId id="374" r:id="rId58"/>
    <p:sldId id="375" r:id="rId59"/>
    <p:sldId id="376" r:id="rId60"/>
    <p:sldId id="371" r:id="rId61"/>
    <p:sldId id="372" r:id="rId62"/>
    <p:sldId id="370" r:id="rId63"/>
    <p:sldId id="369" r:id="rId64"/>
    <p:sldId id="368" r:id="rId65"/>
    <p:sldId id="367" r:id="rId66"/>
    <p:sldId id="366" r:id="rId67"/>
    <p:sldId id="365" r:id="rId68"/>
    <p:sldId id="363" r:id="rId69"/>
    <p:sldId id="364" r:id="rId70"/>
    <p:sldId id="362" r:id="rId71"/>
    <p:sldId id="361" r:id="rId72"/>
    <p:sldId id="359" r:id="rId73"/>
    <p:sldId id="360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27" r:id="rId105"/>
    <p:sldId id="326" r:id="rId106"/>
    <p:sldId id="323" r:id="rId107"/>
    <p:sldId id="324" r:id="rId108"/>
    <p:sldId id="325" r:id="rId109"/>
    <p:sldId id="319" r:id="rId110"/>
    <p:sldId id="320" r:id="rId111"/>
    <p:sldId id="321" r:id="rId112"/>
    <p:sldId id="322" r:id="rId113"/>
    <p:sldId id="315" r:id="rId114"/>
    <p:sldId id="316" r:id="rId115"/>
    <p:sldId id="317" r:id="rId116"/>
    <p:sldId id="318" r:id="rId117"/>
    <p:sldId id="312" r:id="rId118"/>
    <p:sldId id="313" r:id="rId119"/>
    <p:sldId id="314" r:id="rId120"/>
    <p:sldId id="309" r:id="rId121"/>
    <p:sldId id="310" r:id="rId122"/>
    <p:sldId id="311" r:id="rId123"/>
    <p:sldId id="305" r:id="rId124"/>
    <p:sldId id="306" r:id="rId125"/>
    <p:sldId id="307" r:id="rId126"/>
    <p:sldId id="308" r:id="rId127"/>
    <p:sldId id="301" r:id="rId128"/>
    <p:sldId id="302" r:id="rId129"/>
    <p:sldId id="303" r:id="rId130"/>
    <p:sldId id="304" r:id="rId131"/>
    <p:sldId id="298" r:id="rId132"/>
    <p:sldId id="299" r:id="rId133"/>
    <p:sldId id="300" r:id="rId134"/>
    <p:sldId id="294" r:id="rId135"/>
    <p:sldId id="295" r:id="rId136"/>
    <p:sldId id="296" r:id="rId137"/>
    <p:sldId id="297" r:id="rId138"/>
    <p:sldId id="290" r:id="rId139"/>
    <p:sldId id="291" r:id="rId140"/>
    <p:sldId id="292" r:id="rId141"/>
    <p:sldId id="293" r:id="rId142"/>
    <p:sldId id="287" r:id="rId143"/>
    <p:sldId id="288" r:id="rId144"/>
    <p:sldId id="280" r:id="rId145"/>
    <p:sldId id="281" r:id="rId146"/>
    <p:sldId id="282" r:id="rId147"/>
    <p:sldId id="286" r:id="rId148"/>
    <p:sldId id="285" r:id="rId149"/>
    <p:sldId id="284" r:id="rId150"/>
    <p:sldId id="283" r:id="rId151"/>
    <p:sldId id="276" r:id="rId152"/>
    <p:sldId id="279" r:id="rId153"/>
    <p:sldId id="278" r:id="rId154"/>
    <p:sldId id="277" r:id="rId155"/>
    <p:sldId id="272" r:id="rId156"/>
    <p:sldId id="275" r:id="rId157"/>
    <p:sldId id="274" r:id="rId158"/>
    <p:sldId id="273" r:id="rId159"/>
    <p:sldId id="270" r:id="rId160"/>
    <p:sldId id="271" r:id="rId161"/>
    <p:sldId id="268" r:id="rId162"/>
    <p:sldId id="269" r:id="rId163"/>
    <p:sldId id="265" r:id="rId164"/>
    <p:sldId id="267" r:id="rId165"/>
    <p:sldId id="266" r:id="rId166"/>
    <p:sldId id="262" r:id="rId167"/>
    <p:sldId id="264" r:id="rId168"/>
    <p:sldId id="263" r:id="rId169"/>
    <p:sldId id="259" r:id="rId170"/>
    <p:sldId id="261" r:id="rId171"/>
    <p:sldId id="260" r:id="rId172"/>
    <p:sldId id="256" r:id="rId173"/>
    <p:sldId id="257" r:id="rId174"/>
    <p:sldId id="258" r:id="rId17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99"/>
    <a:srgbClr val="CC0099"/>
    <a:srgbClr val="FF3399"/>
    <a:srgbClr val="66FF33"/>
    <a:srgbClr val="FFFF99"/>
    <a:srgbClr val="66FFFF"/>
    <a:srgbClr val="FF9900"/>
    <a:srgbClr val="FF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76" d="100"/>
          <a:sy n="76" d="100"/>
        </p:scale>
        <p:origin x="86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72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9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1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7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4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2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5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6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7DFC1-AC76-4D13-B123-3C24E050D0C7}" type="datetimeFigureOut">
              <a:rPr lang="en-US" smtClean="0"/>
              <a:t>27-Aug-22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5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fif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2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f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f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fif"/><Relationship Id="rId2" Type="http://schemas.openxmlformats.org/officeDocument/2006/relationships/image" Target="../media/image28.jf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fif"/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fif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fif"/><Relationship Id="rId2" Type="http://schemas.openxmlformats.org/officeDocument/2006/relationships/image" Target="../media/image38.jf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fif"/><Relationship Id="rId2" Type="http://schemas.openxmlformats.org/officeDocument/2006/relationships/image" Target="../media/image40.jf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fif"/><Relationship Id="rId2" Type="http://schemas.openxmlformats.org/officeDocument/2006/relationships/image" Target="../media/image42.jf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f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fif"/><Relationship Id="rId2" Type="http://schemas.openxmlformats.org/officeDocument/2006/relationships/image" Target="../media/image45.jf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fif"/><Relationship Id="rId2" Type="http://schemas.openxmlformats.org/officeDocument/2006/relationships/image" Target="../media/image47.jf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fif"/><Relationship Id="rId2" Type="http://schemas.openxmlformats.org/officeDocument/2006/relationships/image" Target="../media/image49.jf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fif"/><Relationship Id="rId2" Type="http://schemas.openxmlformats.org/officeDocument/2006/relationships/image" Target="../media/image51.jf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fif"/><Relationship Id="rId2" Type="http://schemas.openxmlformats.org/officeDocument/2006/relationships/image" Target="../media/image53.jfi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fif"/><Relationship Id="rId2" Type="http://schemas.openxmlformats.org/officeDocument/2006/relationships/image" Target="../media/image55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f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fif"/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jfi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fif"/><Relationship Id="rId2" Type="http://schemas.openxmlformats.org/officeDocument/2006/relationships/image" Target="../media/image61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f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fif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f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f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f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ebp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webp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E6E8ABF-B597-40AF-A99F-3FD270156C64}"/>
              </a:ext>
            </a:extLst>
          </p:cNvPr>
          <p:cNvGrpSpPr/>
          <p:nvPr/>
        </p:nvGrpSpPr>
        <p:grpSpPr>
          <a:xfrm>
            <a:off x="1856792" y="457201"/>
            <a:ext cx="7660432" cy="5401550"/>
            <a:chOff x="1856792" y="457201"/>
            <a:chExt cx="7660432" cy="54015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3954C2-808A-4B03-9AB6-0A00221C7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291" y="999250"/>
              <a:ext cx="6823795" cy="4524473"/>
            </a:xfrm>
            <a:prstGeom prst="rect">
              <a:avLst/>
            </a:prstGeom>
          </p:spPr>
        </p:pic>
        <p:sp>
          <p:nvSpPr>
            <p:cNvPr id="57" name="Rounded Rectangle 4">
              <a:extLst>
                <a:ext uri="{FF2B5EF4-FFF2-40B4-BE49-F238E27FC236}">
                  <a16:creationId xmlns:a16="http://schemas.microsoft.com/office/drawing/2014/main" id="{6E0BB397-C238-4603-BA95-BB446071BF9F}"/>
                </a:ext>
              </a:extLst>
            </p:cNvPr>
            <p:cNvSpPr/>
            <p:nvPr/>
          </p:nvSpPr>
          <p:spPr>
            <a:xfrm>
              <a:off x="2161467" y="1432398"/>
              <a:ext cx="6991864" cy="347098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">
              <a:extLst>
                <a:ext uri="{FF2B5EF4-FFF2-40B4-BE49-F238E27FC236}">
                  <a16:creationId xmlns:a16="http://schemas.microsoft.com/office/drawing/2014/main" id="{48EA1A8A-856D-4BC5-9774-25C2E8AEE2A9}"/>
                </a:ext>
              </a:extLst>
            </p:cNvPr>
            <p:cNvSpPr/>
            <p:nvPr/>
          </p:nvSpPr>
          <p:spPr>
            <a:xfrm>
              <a:off x="6234842" y="498891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BA7CB0-BF45-47EF-9EF0-172B699965E1}"/>
                </a:ext>
              </a:extLst>
            </p:cNvPr>
            <p:cNvSpPr txBox="1"/>
            <p:nvPr/>
          </p:nvSpPr>
          <p:spPr>
            <a:xfrm>
              <a:off x="6328148" y="500344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FF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6891350-7FD6-4171-9C9D-C4AD69AD28D4}"/>
                </a:ext>
              </a:extLst>
            </p:cNvPr>
            <p:cNvSpPr/>
            <p:nvPr/>
          </p:nvSpPr>
          <p:spPr>
            <a:xfrm>
              <a:off x="1856792" y="457201"/>
              <a:ext cx="7660432" cy="5401550"/>
            </a:xfrm>
            <a:prstGeom prst="rect">
              <a:avLst/>
            </a:prstGeom>
            <a:noFill/>
            <a:ln w="57150">
              <a:solidFill>
                <a:srgbClr val="002060"/>
              </a:solidFill>
              <a:prstDash val="lgDash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">
              <a:extLst>
                <a:ext uri="{FF2B5EF4-FFF2-40B4-BE49-F238E27FC236}">
                  <a16:creationId xmlns:a16="http://schemas.microsoft.com/office/drawing/2014/main" id="{9AF94A51-56AC-4BB2-83DD-9FE0843E64C1}"/>
                </a:ext>
              </a:extLst>
            </p:cNvPr>
            <p:cNvSpPr/>
            <p:nvPr/>
          </p:nvSpPr>
          <p:spPr>
            <a:xfrm>
              <a:off x="2161467" y="71549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DB6AAA-030B-4952-A425-55D9396DE5BF}"/>
                </a:ext>
              </a:extLst>
            </p:cNvPr>
            <p:cNvSpPr txBox="1"/>
            <p:nvPr/>
          </p:nvSpPr>
          <p:spPr>
            <a:xfrm>
              <a:off x="2294379" y="71549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748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20B0590-94CC-4143-A654-1B610BB6715B}"/>
              </a:ext>
            </a:extLst>
          </p:cNvPr>
          <p:cNvGrpSpPr/>
          <p:nvPr/>
        </p:nvGrpSpPr>
        <p:grpSpPr>
          <a:xfrm>
            <a:off x="1324946" y="298579"/>
            <a:ext cx="9295921" cy="6316825"/>
            <a:chOff x="1324946" y="298579"/>
            <a:chExt cx="9295921" cy="63168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CA7B8D-108E-4109-94BB-5B5D101A8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237" y="433312"/>
              <a:ext cx="8995850" cy="5991376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5A4D5EBB-DCA8-400F-9107-978B9A2EA3B8}"/>
                </a:ext>
              </a:extLst>
            </p:cNvPr>
            <p:cNvSpPr/>
            <p:nvPr/>
          </p:nvSpPr>
          <p:spPr>
            <a:xfrm>
              <a:off x="1571132" y="1415130"/>
              <a:ext cx="8753828" cy="411568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70A499E3-0A94-457C-B6D5-AD237D0A44B4}"/>
                </a:ext>
              </a:extLst>
            </p:cNvPr>
            <p:cNvSpPr/>
            <p:nvPr/>
          </p:nvSpPr>
          <p:spPr>
            <a:xfrm>
              <a:off x="1571132" y="68258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8224C9-CEE8-44AC-A916-6DAFDCE52FAF}"/>
                </a:ext>
              </a:extLst>
            </p:cNvPr>
            <p:cNvSpPr txBox="1"/>
            <p:nvPr/>
          </p:nvSpPr>
          <p:spPr>
            <a:xfrm>
              <a:off x="1704044" y="68258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30B3B25-8D9B-44EA-82F4-0658DA7C5EB7}"/>
                </a:ext>
              </a:extLst>
            </p:cNvPr>
            <p:cNvSpPr/>
            <p:nvPr/>
          </p:nvSpPr>
          <p:spPr>
            <a:xfrm>
              <a:off x="7366813" y="567083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10527A-74F6-4429-973B-7FE35BBBCB66}"/>
                </a:ext>
              </a:extLst>
            </p:cNvPr>
            <p:cNvSpPr txBox="1"/>
            <p:nvPr/>
          </p:nvSpPr>
          <p:spPr>
            <a:xfrm>
              <a:off x="7403174" y="568102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8ED73F-59F6-4F6A-A42F-477488C11892}"/>
                </a:ext>
              </a:extLst>
            </p:cNvPr>
            <p:cNvSpPr/>
            <p:nvPr/>
          </p:nvSpPr>
          <p:spPr>
            <a:xfrm>
              <a:off x="1324946" y="298579"/>
              <a:ext cx="9295921" cy="6316825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434951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2467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97549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23060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80471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D0DC6-73C7-409B-8980-57EC12D5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8" y="434156"/>
            <a:ext cx="6013040" cy="601304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82FAB6E-37E4-4FB3-84AC-994E2148F9F0}"/>
              </a:ext>
            </a:extLst>
          </p:cNvPr>
          <p:cNvSpPr/>
          <p:nvPr/>
        </p:nvSpPr>
        <p:spPr>
          <a:xfrm>
            <a:off x="702386" y="1523999"/>
            <a:ext cx="5659086" cy="4054431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42181AF-5A35-48B2-A7D9-98F79DA60345}"/>
              </a:ext>
            </a:extLst>
          </p:cNvPr>
          <p:cNvSpPr/>
          <p:nvPr/>
        </p:nvSpPr>
        <p:spPr>
          <a:xfrm>
            <a:off x="3324158" y="570589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9445DDE-D0D1-44B8-B070-CDE4CF4306C6}"/>
              </a:ext>
            </a:extLst>
          </p:cNvPr>
          <p:cNvSpPr/>
          <p:nvPr/>
        </p:nvSpPr>
        <p:spPr>
          <a:xfrm>
            <a:off x="702386" y="702313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8C7EE-1C3F-44F5-9A64-93BC56547B2B}"/>
              </a:ext>
            </a:extLst>
          </p:cNvPr>
          <p:cNvSpPr txBox="1"/>
          <p:nvPr/>
        </p:nvSpPr>
        <p:spPr>
          <a:xfrm>
            <a:off x="702386" y="74891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4286F-DC90-4FEB-9A2B-5EB1D9697AFE}"/>
              </a:ext>
            </a:extLst>
          </p:cNvPr>
          <p:cNvSpPr txBox="1"/>
          <p:nvPr/>
        </p:nvSpPr>
        <p:spPr>
          <a:xfrm>
            <a:off x="3409679" y="572592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032574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C3E566-4CD2-4BC2-A8D4-DF848225D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8499" y="765995"/>
            <a:ext cx="4514850" cy="2533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A1CAA1-2F23-4E6E-802C-F4F83D5F3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498499" y="3299645"/>
            <a:ext cx="4514850" cy="253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D4417F-3ABF-4845-8999-950286BB2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49" y="765995"/>
            <a:ext cx="4514850" cy="253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9564C5-95C5-42E1-9FA4-260AA0221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13349" y="3299645"/>
            <a:ext cx="4514850" cy="2533650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8F1CF787-0F29-4A8B-A712-C834A655801E}"/>
              </a:ext>
            </a:extLst>
          </p:cNvPr>
          <p:cNvSpPr/>
          <p:nvPr/>
        </p:nvSpPr>
        <p:spPr>
          <a:xfrm>
            <a:off x="1663801" y="1699513"/>
            <a:ext cx="8719064" cy="3246113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E1EB75E7-EDB9-42F0-922C-A5F538E9C972}"/>
              </a:ext>
            </a:extLst>
          </p:cNvPr>
          <p:cNvSpPr/>
          <p:nvPr/>
        </p:nvSpPr>
        <p:spPr>
          <a:xfrm>
            <a:off x="7257060" y="507457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C9F52B6B-5BC5-44A6-9E80-B5BAA79070F9}"/>
              </a:ext>
            </a:extLst>
          </p:cNvPr>
          <p:cNvSpPr/>
          <p:nvPr/>
        </p:nvSpPr>
        <p:spPr>
          <a:xfrm>
            <a:off x="1663801" y="892919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D4669-23B3-4DC2-BDC3-B32729CBE1A5}"/>
              </a:ext>
            </a:extLst>
          </p:cNvPr>
          <p:cNvSpPr txBox="1"/>
          <p:nvPr/>
        </p:nvSpPr>
        <p:spPr>
          <a:xfrm>
            <a:off x="1663801" y="93951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60E80-2DE3-417F-9501-A9A322C8B5AE}"/>
              </a:ext>
            </a:extLst>
          </p:cNvPr>
          <p:cNvSpPr txBox="1"/>
          <p:nvPr/>
        </p:nvSpPr>
        <p:spPr>
          <a:xfrm>
            <a:off x="7342581" y="509459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7465067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9E4281-49A2-4D9D-83A1-99A4C8C68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1" y="402201"/>
            <a:ext cx="5625767" cy="315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502872-562B-4675-87F8-FC39D416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5271" y="3428999"/>
            <a:ext cx="5625766" cy="31570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49E380-2269-4AEF-A9DA-027A5091A267}"/>
              </a:ext>
            </a:extLst>
          </p:cNvPr>
          <p:cNvSpPr/>
          <p:nvPr/>
        </p:nvSpPr>
        <p:spPr>
          <a:xfrm>
            <a:off x="731883" y="1432983"/>
            <a:ext cx="5216634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65A28A-FBB0-4164-B49D-E0159DA65342}"/>
              </a:ext>
            </a:extLst>
          </p:cNvPr>
          <p:cNvSpPr/>
          <p:nvPr/>
        </p:nvSpPr>
        <p:spPr>
          <a:xfrm>
            <a:off x="2911203" y="584196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A5B6D0-D324-4763-AFF9-EB67568EAA38}"/>
              </a:ext>
            </a:extLst>
          </p:cNvPr>
          <p:cNvSpPr/>
          <p:nvPr/>
        </p:nvSpPr>
        <p:spPr>
          <a:xfrm>
            <a:off x="731882" y="578783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2952B5-A39B-4212-92D6-B994BF10DA02}"/>
              </a:ext>
            </a:extLst>
          </p:cNvPr>
          <p:cNvSpPr txBox="1"/>
          <p:nvPr/>
        </p:nvSpPr>
        <p:spPr>
          <a:xfrm>
            <a:off x="731882" y="62538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29B85-F0C1-475D-A6A8-A70BFAD728D0}"/>
              </a:ext>
            </a:extLst>
          </p:cNvPr>
          <p:cNvSpPr txBox="1"/>
          <p:nvPr/>
        </p:nvSpPr>
        <p:spPr>
          <a:xfrm>
            <a:off x="2996724" y="586199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728204675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DF2D11-C806-4329-BC64-071AC00D7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6" y="599074"/>
            <a:ext cx="6384208" cy="5659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20AF5-D85E-44CB-B1FF-A6DB70A84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16" y="216310"/>
            <a:ext cx="4586817" cy="2965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1198BD-B18D-473A-8A69-4D7DB47CD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53588" y="3181658"/>
            <a:ext cx="4411745" cy="307726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64D476-5607-4F23-9AA9-16E09D700981}"/>
              </a:ext>
            </a:extLst>
          </p:cNvPr>
          <p:cNvSpPr/>
          <p:nvPr/>
        </p:nvSpPr>
        <p:spPr>
          <a:xfrm>
            <a:off x="494309" y="1732927"/>
            <a:ext cx="6062886" cy="358895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77921C-AC1B-45E6-9F9D-D01B2FFC8724}"/>
              </a:ext>
            </a:extLst>
          </p:cNvPr>
          <p:cNvSpPr/>
          <p:nvPr/>
        </p:nvSpPr>
        <p:spPr>
          <a:xfrm>
            <a:off x="8521205" y="5645092"/>
            <a:ext cx="286052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C18594-ECFA-4B25-B914-69C939551D50}"/>
              </a:ext>
            </a:extLst>
          </p:cNvPr>
          <p:cNvSpPr/>
          <p:nvPr/>
        </p:nvSpPr>
        <p:spPr>
          <a:xfrm>
            <a:off x="575462" y="93443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8D774-F57E-4BBC-ADD8-5EA56A40D467}"/>
              </a:ext>
            </a:extLst>
          </p:cNvPr>
          <p:cNvSpPr txBox="1"/>
          <p:nvPr/>
        </p:nvSpPr>
        <p:spPr>
          <a:xfrm>
            <a:off x="575462" y="98103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CC4BB-1510-4916-8F67-9679752F6630}"/>
              </a:ext>
            </a:extLst>
          </p:cNvPr>
          <p:cNvSpPr txBox="1"/>
          <p:nvPr/>
        </p:nvSpPr>
        <p:spPr>
          <a:xfrm>
            <a:off x="8606726" y="566511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932934DD-B279-4CAA-9585-617AE0F91695}"/>
              </a:ext>
            </a:extLst>
          </p:cNvPr>
          <p:cNvSpPr/>
          <p:nvPr/>
        </p:nvSpPr>
        <p:spPr>
          <a:xfrm>
            <a:off x="7139110" y="1204652"/>
            <a:ext cx="4242619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FA3E5A60-08C0-498C-A3CF-70D8F506FA91}"/>
              </a:ext>
            </a:extLst>
          </p:cNvPr>
          <p:cNvSpPr/>
          <p:nvPr/>
        </p:nvSpPr>
        <p:spPr>
          <a:xfrm>
            <a:off x="3594989" y="548348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DA441BEB-4052-4E4A-882F-928F997A2F81}"/>
              </a:ext>
            </a:extLst>
          </p:cNvPr>
          <p:cNvSpPr/>
          <p:nvPr/>
        </p:nvSpPr>
        <p:spPr>
          <a:xfrm>
            <a:off x="7053589" y="30918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9C5ED-67ED-48E6-98E2-B3A8B9D96969}"/>
              </a:ext>
            </a:extLst>
          </p:cNvPr>
          <p:cNvSpPr txBox="1"/>
          <p:nvPr/>
        </p:nvSpPr>
        <p:spPr>
          <a:xfrm>
            <a:off x="7053589" y="35578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652734-C4BA-451D-868F-20A33A498CA0}"/>
              </a:ext>
            </a:extLst>
          </p:cNvPr>
          <p:cNvSpPr txBox="1"/>
          <p:nvPr/>
        </p:nvSpPr>
        <p:spPr>
          <a:xfrm>
            <a:off x="3680510" y="550351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9233477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7EFDF6-94A1-4B2F-AD1B-B353C5559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29" y="528944"/>
            <a:ext cx="7393811" cy="553755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592CB68-737A-4581-B065-D17838AA0785}"/>
              </a:ext>
            </a:extLst>
          </p:cNvPr>
          <p:cNvSpPr/>
          <p:nvPr/>
        </p:nvSpPr>
        <p:spPr>
          <a:xfrm>
            <a:off x="1135006" y="1477990"/>
            <a:ext cx="6966776" cy="386092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A29AC98-73E7-48A0-82D3-DB5BA45FF8BD}"/>
              </a:ext>
            </a:extLst>
          </p:cNvPr>
          <p:cNvSpPr/>
          <p:nvPr/>
        </p:nvSpPr>
        <p:spPr>
          <a:xfrm>
            <a:off x="5064468" y="538001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AE1473DE-473C-49BA-9489-054F1152D8FF}"/>
              </a:ext>
            </a:extLst>
          </p:cNvPr>
          <p:cNvSpPr/>
          <p:nvPr/>
        </p:nvSpPr>
        <p:spPr>
          <a:xfrm>
            <a:off x="1046514" y="7109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FC3E1-C44E-452A-A62B-85B5BF5E1246}"/>
              </a:ext>
            </a:extLst>
          </p:cNvPr>
          <p:cNvSpPr txBox="1"/>
          <p:nvPr/>
        </p:nvSpPr>
        <p:spPr>
          <a:xfrm>
            <a:off x="1046514" y="75040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DD0B9-4417-4255-A24E-B4EA8920C244}"/>
              </a:ext>
            </a:extLst>
          </p:cNvPr>
          <p:cNvSpPr txBox="1"/>
          <p:nvPr/>
        </p:nvSpPr>
        <p:spPr>
          <a:xfrm>
            <a:off x="5149989" y="540003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87277341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8AD0A0-8B64-490F-A94C-A9FF3B003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4" y="323542"/>
            <a:ext cx="5533786" cy="3105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6F123-A67B-471C-BEDE-D4CB0AAAF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4" y="3429000"/>
            <a:ext cx="5533786" cy="3105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EEA53-53EB-468C-805E-B174832DD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1486" r="3178" b="16032"/>
          <a:stretch/>
        </p:blipFill>
        <p:spPr>
          <a:xfrm>
            <a:off x="6440129" y="323542"/>
            <a:ext cx="4798142" cy="616555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E8A83E-E219-4647-89C1-EEE79E987FBA}"/>
              </a:ext>
            </a:extLst>
          </p:cNvPr>
          <p:cNvSpPr/>
          <p:nvPr/>
        </p:nvSpPr>
        <p:spPr>
          <a:xfrm>
            <a:off x="646708" y="1363677"/>
            <a:ext cx="5095331" cy="423407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2376CE-CA75-4DE8-A62F-04047A969524}"/>
              </a:ext>
            </a:extLst>
          </p:cNvPr>
          <p:cNvSpPr/>
          <p:nvPr/>
        </p:nvSpPr>
        <p:spPr>
          <a:xfrm>
            <a:off x="8057091" y="5767818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4F1B652-9D0A-40B1-BE9C-1E963546F536}"/>
              </a:ext>
            </a:extLst>
          </p:cNvPr>
          <p:cNvSpPr/>
          <p:nvPr/>
        </p:nvSpPr>
        <p:spPr>
          <a:xfrm>
            <a:off x="646708" y="58259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DB8F7-FB7A-42B7-B957-BC0493617DAF}"/>
              </a:ext>
            </a:extLst>
          </p:cNvPr>
          <p:cNvSpPr txBox="1"/>
          <p:nvPr/>
        </p:nvSpPr>
        <p:spPr>
          <a:xfrm>
            <a:off x="646708" y="62919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29BBD-25A8-4453-867E-D0B28499FA7B}"/>
              </a:ext>
            </a:extLst>
          </p:cNvPr>
          <p:cNvSpPr txBox="1"/>
          <p:nvPr/>
        </p:nvSpPr>
        <p:spPr>
          <a:xfrm>
            <a:off x="8142612" y="578784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7906A927-F9AA-4590-B821-0A60443486C1}"/>
              </a:ext>
            </a:extLst>
          </p:cNvPr>
          <p:cNvSpPr/>
          <p:nvPr/>
        </p:nvSpPr>
        <p:spPr>
          <a:xfrm>
            <a:off x="6579643" y="1379601"/>
            <a:ext cx="4509898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910505E5-F46A-4A1E-AF09-E45ADE45F392}"/>
              </a:ext>
            </a:extLst>
          </p:cNvPr>
          <p:cNvSpPr/>
          <p:nvPr/>
        </p:nvSpPr>
        <p:spPr>
          <a:xfrm>
            <a:off x="2739466" y="577685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99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9095A76-61C8-4008-81CB-5A26C73425C4}"/>
              </a:ext>
            </a:extLst>
          </p:cNvPr>
          <p:cNvSpPr/>
          <p:nvPr/>
        </p:nvSpPr>
        <p:spPr>
          <a:xfrm>
            <a:off x="6589475" y="58259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6D25D-A67B-4A29-8068-89A10B70E35E}"/>
              </a:ext>
            </a:extLst>
          </p:cNvPr>
          <p:cNvSpPr txBox="1"/>
          <p:nvPr/>
        </p:nvSpPr>
        <p:spPr>
          <a:xfrm>
            <a:off x="6589475" y="62919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4C225-A428-43ED-BE3C-DC7A6B183F88}"/>
              </a:ext>
            </a:extLst>
          </p:cNvPr>
          <p:cNvSpPr txBox="1"/>
          <p:nvPr/>
        </p:nvSpPr>
        <p:spPr>
          <a:xfrm>
            <a:off x="2824987" y="579687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662017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583F40-23D6-4BDC-B0BA-B96FF81F1CA1}"/>
              </a:ext>
            </a:extLst>
          </p:cNvPr>
          <p:cNvGrpSpPr/>
          <p:nvPr/>
        </p:nvGrpSpPr>
        <p:grpSpPr>
          <a:xfrm>
            <a:off x="1567541" y="354563"/>
            <a:ext cx="9050695" cy="6223519"/>
            <a:chOff x="1567541" y="354563"/>
            <a:chExt cx="9050695" cy="62235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761583-ACFF-4C47-B73B-D33852C2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941" y="494557"/>
              <a:ext cx="8738118" cy="5868885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D9A5027F-35CB-4118-85CF-5DF5B1AF4C69}"/>
                </a:ext>
              </a:extLst>
            </p:cNvPr>
            <p:cNvSpPr/>
            <p:nvPr/>
          </p:nvSpPr>
          <p:spPr>
            <a:xfrm>
              <a:off x="1813726" y="1471114"/>
              <a:ext cx="8529893" cy="395708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4A0D2FB2-6B60-4033-A8FC-FE8EDDBF5862}"/>
                </a:ext>
              </a:extLst>
            </p:cNvPr>
            <p:cNvSpPr/>
            <p:nvPr/>
          </p:nvSpPr>
          <p:spPr>
            <a:xfrm>
              <a:off x="1813727" y="73856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E38369-0126-4749-8A34-20B052D87D1B}"/>
                </a:ext>
              </a:extLst>
            </p:cNvPr>
            <p:cNvSpPr txBox="1"/>
            <p:nvPr/>
          </p:nvSpPr>
          <p:spPr>
            <a:xfrm>
              <a:off x="1946639" y="73856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9C70FD4-BAB1-4CD2-9F4F-2F5F87C12E48}"/>
                </a:ext>
              </a:extLst>
            </p:cNvPr>
            <p:cNvSpPr/>
            <p:nvPr/>
          </p:nvSpPr>
          <p:spPr>
            <a:xfrm>
              <a:off x="7385473" y="564284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BDEC9-BA36-4F6A-9168-0C86B367A91F}"/>
                </a:ext>
              </a:extLst>
            </p:cNvPr>
            <p:cNvSpPr txBox="1"/>
            <p:nvPr/>
          </p:nvSpPr>
          <p:spPr>
            <a:xfrm>
              <a:off x="7421834" y="565303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247082-AB78-4959-8AFF-40FB11FDFCC6}"/>
                </a:ext>
              </a:extLst>
            </p:cNvPr>
            <p:cNvSpPr/>
            <p:nvPr/>
          </p:nvSpPr>
          <p:spPr>
            <a:xfrm>
              <a:off x="1567541" y="354563"/>
              <a:ext cx="9050695" cy="6223519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624930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92700-B651-4926-A2CA-C64E6C832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7" y="294958"/>
            <a:ext cx="5584724" cy="3134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ACFB7-D97C-453B-8890-9E6E5E06B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8627" y="3429000"/>
            <a:ext cx="5584724" cy="3134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7D47E-E030-417B-824B-E9969697D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95" y="294958"/>
            <a:ext cx="5584721" cy="3134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0CEC5-A3D9-478B-9F0E-14DC982E3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80494" y="3429000"/>
            <a:ext cx="5584721" cy="3134042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FD0BFD67-16EF-4B73-BD81-F4524B3C2B40}"/>
              </a:ext>
            </a:extLst>
          </p:cNvPr>
          <p:cNvSpPr/>
          <p:nvPr/>
        </p:nvSpPr>
        <p:spPr>
          <a:xfrm>
            <a:off x="426785" y="1298335"/>
            <a:ext cx="5285758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B6602CD1-347F-47FF-8560-2FF2CE3D0238}"/>
              </a:ext>
            </a:extLst>
          </p:cNvPr>
          <p:cNvSpPr/>
          <p:nvPr/>
        </p:nvSpPr>
        <p:spPr>
          <a:xfrm>
            <a:off x="8542054" y="569927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55344718-CB8F-47CC-8A75-44169FF9089D}"/>
              </a:ext>
            </a:extLst>
          </p:cNvPr>
          <p:cNvSpPr/>
          <p:nvPr/>
        </p:nvSpPr>
        <p:spPr>
          <a:xfrm>
            <a:off x="426784" y="48447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BCB49-0C66-4F8C-AC12-6293E8050227}"/>
              </a:ext>
            </a:extLst>
          </p:cNvPr>
          <p:cNvSpPr txBox="1"/>
          <p:nvPr/>
        </p:nvSpPr>
        <p:spPr>
          <a:xfrm>
            <a:off x="426784" y="53107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DAF2F-FE12-48DF-97C9-12F1BE5AC8F6}"/>
              </a:ext>
            </a:extLst>
          </p:cNvPr>
          <p:cNvSpPr txBox="1"/>
          <p:nvPr/>
        </p:nvSpPr>
        <p:spPr>
          <a:xfrm>
            <a:off x="8627575" y="571929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0213766D-A678-44C9-B728-F24514621E34}"/>
              </a:ext>
            </a:extLst>
          </p:cNvPr>
          <p:cNvSpPr/>
          <p:nvPr/>
        </p:nvSpPr>
        <p:spPr>
          <a:xfrm>
            <a:off x="6311688" y="1291105"/>
            <a:ext cx="5267680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D7A68A44-CD94-4619-8E0D-69F71D10F9F5}"/>
              </a:ext>
            </a:extLst>
          </p:cNvPr>
          <p:cNvSpPr/>
          <p:nvPr/>
        </p:nvSpPr>
        <p:spPr>
          <a:xfrm>
            <a:off x="2599618" y="571929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B80A1593-AD04-4027-B020-4F0D8EC6AB7A}"/>
              </a:ext>
            </a:extLst>
          </p:cNvPr>
          <p:cNvSpPr/>
          <p:nvPr/>
        </p:nvSpPr>
        <p:spPr>
          <a:xfrm>
            <a:off x="6311688" y="48108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BC5FF-3AF7-4A0B-B005-38BB8E025ABA}"/>
              </a:ext>
            </a:extLst>
          </p:cNvPr>
          <p:cNvSpPr txBox="1"/>
          <p:nvPr/>
        </p:nvSpPr>
        <p:spPr>
          <a:xfrm>
            <a:off x="6311688" y="52768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ABD8E-BD8B-4A6A-A7AA-0383EABE4992}"/>
              </a:ext>
            </a:extLst>
          </p:cNvPr>
          <p:cNvSpPr txBox="1"/>
          <p:nvPr/>
        </p:nvSpPr>
        <p:spPr>
          <a:xfrm>
            <a:off x="2685139" y="573932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94508638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8D3F82-1CC6-46DC-87D0-B9EB4FC1D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9" y="385916"/>
            <a:ext cx="2240232" cy="3365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2B6869-1578-4729-AD20-F8C81DDA9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81" y="385916"/>
            <a:ext cx="2240232" cy="3365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C88E9-F791-4F21-8167-2D9975CC1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13" y="385916"/>
            <a:ext cx="2240232" cy="3365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AECD4-0EAC-4770-99D6-D616F9773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445" y="385916"/>
            <a:ext cx="2240232" cy="3365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72088-3A2D-4859-9A22-ECBE793D70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984749" y="3751874"/>
            <a:ext cx="2240232" cy="2814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BE5D7-6087-4CAF-8066-9EEB1A073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3224981" y="3751873"/>
            <a:ext cx="2240232" cy="2814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717BC5-DF1A-432C-A1C7-B3F8DD1F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5465213" y="3751873"/>
            <a:ext cx="2240232" cy="2814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7A216-D26F-4706-8A3F-C180789D9D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7705445" y="3751873"/>
            <a:ext cx="2240232" cy="2814485"/>
          </a:xfrm>
          <a:prstGeom prst="rect">
            <a:avLst/>
          </a:prstGeom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30F5ECB1-B56A-40DA-A14E-0C23616C49C5}"/>
              </a:ext>
            </a:extLst>
          </p:cNvPr>
          <p:cNvSpPr/>
          <p:nvPr/>
        </p:nvSpPr>
        <p:spPr>
          <a:xfrm>
            <a:off x="1129308" y="1399921"/>
            <a:ext cx="8643957" cy="429295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E99243AA-1291-4FF2-9972-8DAFE69124CE}"/>
              </a:ext>
            </a:extLst>
          </p:cNvPr>
          <p:cNvSpPr/>
          <p:nvPr/>
        </p:nvSpPr>
        <p:spPr>
          <a:xfrm>
            <a:off x="6735951" y="585825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F4159E23-5908-4AC5-A006-2A6BEBB71179}"/>
              </a:ext>
            </a:extLst>
          </p:cNvPr>
          <p:cNvSpPr/>
          <p:nvPr/>
        </p:nvSpPr>
        <p:spPr>
          <a:xfrm>
            <a:off x="1129308" y="55409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D158C-48D1-4E1D-ACDA-D2499894442A}"/>
              </a:ext>
            </a:extLst>
          </p:cNvPr>
          <p:cNvSpPr txBox="1"/>
          <p:nvPr/>
        </p:nvSpPr>
        <p:spPr>
          <a:xfrm>
            <a:off x="1129308" y="60069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65BDE-F7CF-454D-B0F8-7063C9205FF5}"/>
              </a:ext>
            </a:extLst>
          </p:cNvPr>
          <p:cNvSpPr txBox="1"/>
          <p:nvPr/>
        </p:nvSpPr>
        <p:spPr>
          <a:xfrm>
            <a:off x="6821472" y="587827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8519488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A43F5A-D6D2-44B0-BBF5-98DEFF5C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5" y="895350"/>
            <a:ext cx="3571875" cy="476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4E444F-A0C3-4E88-AF6E-97CFE7C4D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940" y="895350"/>
            <a:ext cx="3571875" cy="476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6B7BFB-536B-48D7-A6B1-7ADBDD28A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895350"/>
            <a:ext cx="3571875" cy="4762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8AF78D-D74D-4F54-8BA0-368CECB5B599}"/>
              </a:ext>
            </a:extLst>
          </p:cNvPr>
          <p:cNvSpPr/>
          <p:nvPr/>
        </p:nvSpPr>
        <p:spPr>
          <a:xfrm>
            <a:off x="897845" y="1794358"/>
            <a:ext cx="10396310" cy="2798148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344132-9E09-4624-9211-5E41B18D3E5B}"/>
              </a:ext>
            </a:extLst>
          </p:cNvPr>
          <p:cNvSpPr/>
          <p:nvPr/>
        </p:nvSpPr>
        <p:spPr>
          <a:xfrm>
            <a:off x="8301045" y="491233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948BA4-B0FD-42AC-BF0D-BB3E0DB45763}"/>
              </a:ext>
            </a:extLst>
          </p:cNvPr>
          <p:cNvSpPr/>
          <p:nvPr/>
        </p:nvSpPr>
        <p:spPr>
          <a:xfrm>
            <a:off x="897845" y="100603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892B3-24B2-4236-B80E-4C19A5C3461A}"/>
              </a:ext>
            </a:extLst>
          </p:cNvPr>
          <p:cNvSpPr txBox="1"/>
          <p:nvPr/>
        </p:nvSpPr>
        <p:spPr>
          <a:xfrm>
            <a:off x="897845" y="105262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9823A-0242-413E-89A5-040455CE985F}"/>
              </a:ext>
            </a:extLst>
          </p:cNvPr>
          <p:cNvSpPr txBox="1"/>
          <p:nvPr/>
        </p:nvSpPr>
        <p:spPr>
          <a:xfrm>
            <a:off x="8386566" y="493236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3034820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D872E-D3BE-40F7-9DA7-97CB3931C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"/>
          <a:stretch/>
        </p:blipFill>
        <p:spPr>
          <a:xfrm>
            <a:off x="723530" y="282677"/>
            <a:ext cx="4137660" cy="62926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3057D-E56A-4E92-AAF0-64791FF4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"/>
          <a:stretch/>
        </p:blipFill>
        <p:spPr>
          <a:xfrm>
            <a:off x="4861190" y="282677"/>
            <a:ext cx="4137660" cy="629264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3FE26-54BE-4CDE-93B1-9337CE0DB168}"/>
              </a:ext>
            </a:extLst>
          </p:cNvPr>
          <p:cNvSpPr/>
          <p:nvPr/>
        </p:nvSpPr>
        <p:spPr>
          <a:xfrm>
            <a:off x="975466" y="1305527"/>
            <a:ext cx="7755580" cy="440196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4A7D68-5B30-40F5-896B-6C19D9E4BFA5}"/>
              </a:ext>
            </a:extLst>
          </p:cNvPr>
          <p:cNvSpPr/>
          <p:nvPr/>
        </p:nvSpPr>
        <p:spPr>
          <a:xfrm>
            <a:off x="5693732" y="585415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F6256A-BC3D-4F14-9E84-183FA3BFAD4C}"/>
              </a:ext>
            </a:extLst>
          </p:cNvPr>
          <p:cNvSpPr/>
          <p:nvPr/>
        </p:nvSpPr>
        <p:spPr>
          <a:xfrm>
            <a:off x="975465" y="47494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A3B13-A22E-40CA-8CC8-55DA200F80E3}"/>
              </a:ext>
            </a:extLst>
          </p:cNvPr>
          <p:cNvSpPr txBox="1"/>
          <p:nvPr/>
        </p:nvSpPr>
        <p:spPr>
          <a:xfrm>
            <a:off x="975465" y="52154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0D75E-2E78-4DE7-8569-729467FE1D70}"/>
              </a:ext>
            </a:extLst>
          </p:cNvPr>
          <p:cNvSpPr txBox="1"/>
          <p:nvPr/>
        </p:nvSpPr>
        <p:spPr>
          <a:xfrm>
            <a:off x="5779253" y="587417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2164112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6D6C1B-DFF2-44C3-98B7-F720AC815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75070" y="478400"/>
            <a:ext cx="2654711" cy="3475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376C0D-CE6F-4A3F-BDA1-464B3897A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3529781" y="478400"/>
            <a:ext cx="2654711" cy="3475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08C74-4560-49FC-905E-5014EDF5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6184492" y="478400"/>
            <a:ext cx="2654711" cy="3475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DB9D4-BB4D-4166-965E-7EAD9305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839203" y="478400"/>
            <a:ext cx="2654711" cy="3475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950EA-B7B2-4B56-9357-883A5CE32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75070" y="3226516"/>
            <a:ext cx="2654711" cy="3475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64661-1E98-41A0-8947-92A1EC68C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3529780" y="3226515"/>
            <a:ext cx="2654711" cy="347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1EEAF-24E6-40B8-B3ED-071BA5825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6184491" y="3221597"/>
            <a:ext cx="2654711" cy="3475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5FF3B-E78B-49F1-B988-CB211C756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839202" y="3216679"/>
            <a:ext cx="2654711" cy="3475337"/>
          </a:xfrm>
          <a:prstGeom prst="rect">
            <a:avLst/>
          </a:prstGeom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D316CF73-0201-4476-AB85-0F25FBC1A2B9}"/>
              </a:ext>
            </a:extLst>
          </p:cNvPr>
          <p:cNvSpPr/>
          <p:nvPr/>
        </p:nvSpPr>
        <p:spPr>
          <a:xfrm>
            <a:off x="1070475" y="1447953"/>
            <a:ext cx="10246455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D8D75005-9CB1-42EF-8752-9FA21562BC6E}"/>
              </a:ext>
            </a:extLst>
          </p:cNvPr>
          <p:cNvSpPr/>
          <p:nvPr/>
        </p:nvSpPr>
        <p:spPr>
          <a:xfrm>
            <a:off x="8203963" y="5912498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612167C7-3C22-4CE2-9379-89A4E8522BA8}"/>
              </a:ext>
            </a:extLst>
          </p:cNvPr>
          <p:cNvSpPr/>
          <p:nvPr/>
        </p:nvSpPr>
        <p:spPr>
          <a:xfrm>
            <a:off x="1046514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C962C-D28A-4097-A603-422F564266F5}"/>
              </a:ext>
            </a:extLst>
          </p:cNvPr>
          <p:cNvSpPr txBox="1"/>
          <p:nvPr/>
        </p:nvSpPr>
        <p:spPr>
          <a:xfrm>
            <a:off x="1046514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EB4D99-897B-4CA9-872A-0206F5262349}"/>
              </a:ext>
            </a:extLst>
          </p:cNvPr>
          <p:cNvSpPr txBox="1"/>
          <p:nvPr/>
        </p:nvSpPr>
        <p:spPr>
          <a:xfrm>
            <a:off x="8289484" y="593252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6042770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E2454-B3FB-46A2-9636-461417BC9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2" y="508358"/>
            <a:ext cx="5348996" cy="3001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CFF7F0-5AF3-48A6-AB98-88D5BC662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83" y="508359"/>
            <a:ext cx="5348994" cy="3001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FF2-2168-402D-B4B6-B0B946DA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2" y="3510115"/>
            <a:ext cx="5348996" cy="3001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F3A02-1278-47DD-A9B2-BB3118A08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31" y="3510115"/>
            <a:ext cx="5348994" cy="3001756"/>
          </a:xfrm>
          <a:prstGeom prst="rect">
            <a:avLst/>
          </a:prstGeom>
        </p:spPr>
      </p:pic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7657F763-E590-493C-B04E-A24ADE76DAF0}"/>
              </a:ext>
            </a:extLst>
          </p:cNvPr>
          <p:cNvSpPr/>
          <p:nvPr/>
        </p:nvSpPr>
        <p:spPr>
          <a:xfrm>
            <a:off x="810540" y="1477990"/>
            <a:ext cx="10290079" cy="4095588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360A9FE6-1DF2-4700-A53D-B6B2B4EA4F73}"/>
              </a:ext>
            </a:extLst>
          </p:cNvPr>
          <p:cNvSpPr/>
          <p:nvPr/>
        </p:nvSpPr>
        <p:spPr>
          <a:xfrm>
            <a:off x="8063305" y="573580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820C4362-A24D-485E-804A-EE2C827A3FD6}"/>
              </a:ext>
            </a:extLst>
          </p:cNvPr>
          <p:cNvSpPr/>
          <p:nvPr/>
        </p:nvSpPr>
        <p:spPr>
          <a:xfrm>
            <a:off x="717311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E36D4-1DF3-47A9-A2D7-BE5FDF8F071B}"/>
              </a:ext>
            </a:extLst>
          </p:cNvPr>
          <p:cNvSpPr txBox="1"/>
          <p:nvPr/>
        </p:nvSpPr>
        <p:spPr>
          <a:xfrm>
            <a:off x="717311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E1C9A-5039-4BDE-85FD-1E2DE4B83F50}"/>
              </a:ext>
            </a:extLst>
          </p:cNvPr>
          <p:cNvSpPr txBox="1"/>
          <p:nvPr/>
        </p:nvSpPr>
        <p:spPr>
          <a:xfrm>
            <a:off x="8148826" y="575583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49988898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EA2007-04C5-429E-92EC-2C753ECDF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4"/>
          <a:stretch/>
        </p:blipFill>
        <p:spPr>
          <a:xfrm>
            <a:off x="1219200" y="685800"/>
            <a:ext cx="9753600" cy="5232682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E4D3C943-5822-4368-9CA8-FDBD7971B1BD}"/>
              </a:ext>
            </a:extLst>
          </p:cNvPr>
          <p:cNvSpPr/>
          <p:nvPr/>
        </p:nvSpPr>
        <p:spPr>
          <a:xfrm>
            <a:off x="1341483" y="1666219"/>
            <a:ext cx="9503498" cy="3436723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56FCAD0-6875-4802-8360-E2E86E6AD344}"/>
              </a:ext>
            </a:extLst>
          </p:cNvPr>
          <p:cNvSpPr/>
          <p:nvPr/>
        </p:nvSpPr>
        <p:spPr>
          <a:xfrm>
            <a:off x="7807667" y="519178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3DA702F-A5F1-4EC1-B948-23573C4C66B7}"/>
              </a:ext>
            </a:extLst>
          </p:cNvPr>
          <p:cNvSpPr/>
          <p:nvPr/>
        </p:nvSpPr>
        <p:spPr>
          <a:xfrm>
            <a:off x="1420140" y="892919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BAFF5-F3B8-400E-8605-D7175C5FD5C4}"/>
              </a:ext>
            </a:extLst>
          </p:cNvPr>
          <p:cNvSpPr txBox="1"/>
          <p:nvPr/>
        </p:nvSpPr>
        <p:spPr>
          <a:xfrm>
            <a:off x="1420140" y="93951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F0BAA-F922-48CF-B0A6-87DD3D661843}"/>
              </a:ext>
            </a:extLst>
          </p:cNvPr>
          <p:cNvSpPr txBox="1"/>
          <p:nvPr/>
        </p:nvSpPr>
        <p:spPr>
          <a:xfrm>
            <a:off x="7893188" y="521180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32514855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E6A3D-264B-4B6E-99E0-02C77A97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2" y="584404"/>
            <a:ext cx="10471355" cy="589013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02D8A4EB-75E1-47DC-8D4E-6D333F59CF96}"/>
              </a:ext>
            </a:extLst>
          </p:cNvPr>
          <p:cNvSpPr/>
          <p:nvPr/>
        </p:nvSpPr>
        <p:spPr>
          <a:xfrm>
            <a:off x="1056346" y="1649655"/>
            <a:ext cx="10054106" cy="385641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9395011-AEF7-4856-90F8-AFE8109B3A4F}"/>
              </a:ext>
            </a:extLst>
          </p:cNvPr>
          <p:cNvSpPr/>
          <p:nvPr/>
        </p:nvSpPr>
        <p:spPr>
          <a:xfrm>
            <a:off x="8073138" y="568338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24DA214-CCA4-4F31-90F7-5DA16C78F0BC}"/>
              </a:ext>
            </a:extLst>
          </p:cNvPr>
          <p:cNvSpPr/>
          <p:nvPr/>
        </p:nvSpPr>
        <p:spPr>
          <a:xfrm>
            <a:off x="1056346" y="72197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D6FCB-D886-4F17-95BF-E0AEEE6D5956}"/>
              </a:ext>
            </a:extLst>
          </p:cNvPr>
          <p:cNvSpPr txBox="1"/>
          <p:nvPr/>
        </p:nvSpPr>
        <p:spPr>
          <a:xfrm>
            <a:off x="1056346" y="76857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B5BFE-17EA-45B2-8406-29E43877D1E1}"/>
              </a:ext>
            </a:extLst>
          </p:cNvPr>
          <p:cNvSpPr txBox="1"/>
          <p:nvPr/>
        </p:nvSpPr>
        <p:spPr>
          <a:xfrm>
            <a:off x="8158659" y="570341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15046631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E16ACE-D72C-4963-B3E7-055D69F75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" t="2698" r="7185" b="4535"/>
          <a:stretch/>
        </p:blipFill>
        <p:spPr>
          <a:xfrm>
            <a:off x="806245" y="265471"/>
            <a:ext cx="10264878" cy="6204155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C0F21D1-625A-4EF1-9037-C0D989E79474}"/>
              </a:ext>
            </a:extLst>
          </p:cNvPr>
          <p:cNvSpPr/>
          <p:nvPr/>
        </p:nvSpPr>
        <p:spPr>
          <a:xfrm>
            <a:off x="928528" y="1477990"/>
            <a:ext cx="9965614" cy="3969081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754F893-D6CF-47CF-9E69-B6C0284683D7}"/>
              </a:ext>
            </a:extLst>
          </p:cNvPr>
          <p:cNvSpPr/>
          <p:nvPr/>
        </p:nvSpPr>
        <p:spPr>
          <a:xfrm>
            <a:off x="7856828" y="565143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5D5EA6A-BD60-4B64-A50E-E6B60CC91EF3}"/>
              </a:ext>
            </a:extLst>
          </p:cNvPr>
          <p:cNvSpPr/>
          <p:nvPr/>
        </p:nvSpPr>
        <p:spPr>
          <a:xfrm>
            <a:off x="928528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143AF-3C21-48AD-BA57-CADAB6F3EACA}"/>
              </a:ext>
            </a:extLst>
          </p:cNvPr>
          <p:cNvSpPr txBox="1"/>
          <p:nvPr/>
        </p:nvSpPr>
        <p:spPr>
          <a:xfrm>
            <a:off x="928528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B67F6-8558-4202-934A-6A3A5638F1EF}"/>
              </a:ext>
            </a:extLst>
          </p:cNvPr>
          <p:cNvSpPr txBox="1"/>
          <p:nvPr/>
        </p:nvSpPr>
        <p:spPr>
          <a:xfrm>
            <a:off x="7942349" y="567145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59813069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FB641C-D6CA-4E49-80CF-E3BD5C80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8" y="481780"/>
            <a:ext cx="10479003" cy="589443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D7A9593-A123-43F6-A4D6-BAEE63A90E2B}"/>
              </a:ext>
            </a:extLst>
          </p:cNvPr>
          <p:cNvSpPr/>
          <p:nvPr/>
        </p:nvSpPr>
        <p:spPr>
          <a:xfrm>
            <a:off x="987521" y="1530280"/>
            <a:ext cx="10211421" cy="389712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DB4EC033-1664-4E25-AB95-4DE1B8530601}"/>
              </a:ext>
            </a:extLst>
          </p:cNvPr>
          <p:cNvSpPr/>
          <p:nvPr/>
        </p:nvSpPr>
        <p:spPr>
          <a:xfrm>
            <a:off x="8076144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901C7ED-1A29-4FF9-BA61-F5EA9D4BEDFF}"/>
              </a:ext>
            </a:extLst>
          </p:cNvPr>
          <p:cNvSpPr/>
          <p:nvPr/>
        </p:nvSpPr>
        <p:spPr>
          <a:xfrm>
            <a:off x="987521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57A9F-1A46-4A5C-A04F-8448F0E91D8B}"/>
              </a:ext>
            </a:extLst>
          </p:cNvPr>
          <p:cNvSpPr txBox="1"/>
          <p:nvPr/>
        </p:nvSpPr>
        <p:spPr>
          <a:xfrm>
            <a:off x="987521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F2D96-859E-4C58-99E4-E36875E551D3}"/>
              </a:ext>
            </a:extLst>
          </p:cNvPr>
          <p:cNvSpPr txBox="1"/>
          <p:nvPr/>
        </p:nvSpPr>
        <p:spPr>
          <a:xfrm>
            <a:off x="8161665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858500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4015E6A-65A1-4BC2-8A8E-4994A9538E59}"/>
              </a:ext>
            </a:extLst>
          </p:cNvPr>
          <p:cNvGrpSpPr/>
          <p:nvPr/>
        </p:nvGrpSpPr>
        <p:grpSpPr>
          <a:xfrm>
            <a:off x="1129004" y="686733"/>
            <a:ext cx="7651102" cy="5602100"/>
            <a:chOff x="1129004" y="686733"/>
            <a:chExt cx="7651102" cy="56021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AF688C-D159-46F3-9A91-DD4AE4196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759" y="887340"/>
              <a:ext cx="3656356" cy="27422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4668CE-8A45-43A5-835A-BA4C3827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2115" y="887340"/>
              <a:ext cx="3656356" cy="2742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DD072F-E9F6-4A15-9F8E-397A89EA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285759" y="3429000"/>
              <a:ext cx="3656356" cy="27422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505E6A-072A-4D78-95ED-9F5919E83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942115" y="3429000"/>
              <a:ext cx="3656356" cy="2742267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5C2D6F7B-9B03-4B6B-A653-F8A5280C7B63}"/>
                </a:ext>
              </a:extLst>
            </p:cNvPr>
            <p:cNvSpPr/>
            <p:nvPr/>
          </p:nvSpPr>
          <p:spPr>
            <a:xfrm>
              <a:off x="1375188" y="1803284"/>
              <a:ext cx="7125807" cy="355321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331C2D-2F77-4EEA-B782-E890CA162AE0}"/>
                </a:ext>
              </a:extLst>
            </p:cNvPr>
            <p:cNvSpPr/>
            <p:nvPr/>
          </p:nvSpPr>
          <p:spPr>
            <a:xfrm>
              <a:off x="1375189" y="107073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191570-B0C9-4160-82E5-4E44AAFFA5A4}"/>
                </a:ext>
              </a:extLst>
            </p:cNvPr>
            <p:cNvSpPr txBox="1"/>
            <p:nvPr/>
          </p:nvSpPr>
          <p:spPr>
            <a:xfrm>
              <a:off x="1508101" y="107073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10A05797-12C6-4179-96CB-F510D942DE2E}"/>
                </a:ext>
              </a:extLst>
            </p:cNvPr>
            <p:cNvSpPr/>
            <p:nvPr/>
          </p:nvSpPr>
          <p:spPr>
            <a:xfrm>
              <a:off x="5542849" y="542686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96FEB2-31C5-46C5-9986-A5BB02743D2B}"/>
                </a:ext>
              </a:extLst>
            </p:cNvPr>
            <p:cNvSpPr txBox="1"/>
            <p:nvPr/>
          </p:nvSpPr>
          <p:spPr>
            <a:xfrm>
              <a:off x="5579210" y="543705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C66F1-6E50-4192-B292-845D22764A1D}"/>
                </a:ext>
              </a:extLst>
            </p:cNvPr>
            <p:cNvSpPr/>
            <p:nvPr/>
          </p:nvSpPr>
          <p:spPr>
            <a:xfrm>
              <a:off x="1129004" y="686733"/>
              <a:ext cx="7651102" cy="56021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3775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4A7F0-0EE3-4886-9796-FEB8F5D7B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6740" r="4110" b="7527"/>
          <a:stretch/>
        </p:blipFill>
        <p:spPr>
          <a:xfrm>
            <a:off x="953729" y="378328"/>
            <a:ext cx="10284542" cy="6101344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21A4B32-7368-48BF-AE7E-62D0995D42C2}"/>
              </a:ext>
            </a:extLst>
          </p:cNvPr>
          <p:cNvSpPr/>
          <p:nvPr/>
        </p:nvSpPr>
        <p:spPr>
          <a:xfrm>
            <a:off x="1144837" y="1407510"/>
            <a:ext cx="9880131" cy="401408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C9D3AF23-4A4B-433B-B840-770568388C32}"/>
              </a:ext>
            </a:extLst>
          </p:cNvPr>
          <p:cNvSpPr/>
          <p:nvPr/>
        </p:nvSpPr>
        <p:spPr>
          <a:xfrm>
            <a:off x="7987654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A3B8472-35E8-40A9-AE84-09EDF6AC6632}"/>
              </a:ext>
            </a:extLst>
          </p:cNvPr>
          <p:cNvSpPr/>
          <p:nvPr/>
        </p:nvSpPr>
        <p:spPr>
          <a:xfrm>
            <a:off x="1144837" y="55409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FD78D-BC3C-4D55-8A1E-EC7795768D6D}"/>
              </a:ext>
            </a:extLst>
          </p:cNvPr>
          <p:cNvSpPr txBox="1"/>
          <p:nvPr/>
        </p:nvSpPr>
        <p:spPr>
          <a:xfrm>
            <a:off x="1144837" y="60069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2AA7C-484C-484D-8D33-6675F30D0BA6}"/>
              </a:ext>
            </a:extLst>
          </p:cNvPr>
          <p:cNvSpPr txBox="1"/>
          <p:nvPr/>
        </p:nvSpPr>
        <p:spPr>
          <a:xfrm>
            <a:off x="8073175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9894686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2A82A-1D08-4665-A04F-36EC7476B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" y="0"/>
            <a:ext cx="11657444" cy="685800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AF9A55A4-D804-40C8-9366-A4B9AA0DC1C3}"/>
              </a:ext>
            </a:extLst>
          </p:cNvPr>
          <p:cNvSpPr/>
          <p:nvPr/>
        </p:nvSpPr>
        <p:spPr>
          <a:xfrm>
            <a:off x="348424" y="1118711"/>
            <a:ext cx="11576298" cy="4652823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B183495-C6FC-4216-B6A1-516EB8202D65}"/>
              </a:ext>
            </a:extLst>
          </p:cNvPr>
          <p:cNvSpPr/>
          <p:nvPr/>
        </p:nvSpPr>
        <p:spPr>
          <a:xfrm>
            <a:off x="8793899" y="594394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E9256A02-9B70-4FC7-A75D-253E43BF73A7}"/>
              </a:ext>
            </a:extLst>
          </p:cNvPr>
          <p:cNvSpPr/>
          <p:nvPr/>
        </p:nvSpPr>
        <p:spPr>
          <a:xfrm>
            <a:off x="348424" y="22053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47A74-D0B3-4C47-A09D-B6624108B8CF}"/>
              </a:ext>
            </a:extLst>
          </p:cNvPr>
          <p:cNvSpPr txBox="1"/>
          <p:nvPr/>
        </p:nvSpPr>
        <p:spPr>
          <a:xfrm>
            <a:off x="348424" y="26713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C6D1A-47B2-4000-8B81-07AC10AAC23A}"/>
              </a:ext>
            </a:extLst>
          </p:cNvPr>
          <p:cNvSpPr txBox="1"/>
          <p:nvPr/>
        </p:nvSpPr>
        <p:spPr>
          <a:xfrm>
            <a:off x="8879420" y="596396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7606908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C50ADE-F673-41E6-9695-B73FE250F5D9}"/>
              </a:ext>
            </a:extLst>
          </p:cNvPr>
          <p:cNvGrpSpPr/>
          <p:nvPr/>
        </p:nvGrpSpPr>
        <p:grpSpPr>
          <a:xfrm>
            <a:off x="993205" y="438653"/>
            <a:ext cx="10205589" cy="5980694"/>
            <a:chOff x="993205" y="438653"/>
            <a:chExt cx="10205589" cy="59806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C802D9F-98D9-4A00-80A3-BE30EFD2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205" y="438653"/>
              <a:ext cx="10205589" cy="598069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CF97C3D1-31BC-47F9-9FC2-5EACC2F22824}"/>
                </a:ext>
              </a:extLst>
            </p:cNvPr>
            <p:cNvSpPr/>
            <p:nvPr/>
          </p:nvSpPr>
          <p:spPr>
            <a:xfrm>
              <a:off x="1300554" y="1344854"/>
              <a:ext cx="9596595" cy="413706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F26C3F1E-E260-4DDA-AF9A-AAD42876E987}"/>
                </a:ext>
              </a:extLst>
            </p:cNvPr>
            <p:cNvSpPr/>
            <p:nvPr/>
          </p:nvSpPr>
          <p:spPr>
            <a:xfrm>
              <a:off x="7859835" y="5643716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6633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85BAAF32-58ED-46AD-8F11-231B4582AA9E}"/>
                </a:ext>
              </a:extLst>
            </p:cNvPr>
            <p:cNvSpPr/>
            <p:nvPr/>
          </p:nvSpPr>
          <p:spPr>
            <a:xfrm>
              <a:off x="1272657" y="56922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8FE897-7A34-4F59-BD56-803085627720}"/>
                </a:ext>
              </a:extLst>
            </p:cNvPr>
            <p:cNvSpPr txBox="1"/>
            <p:nvPr/>
          </p:nvSpPr>
          <p:spPr>
            <a:xfrm>
              <a:off x="1272657" y="6158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F9F446-C1A7-4D81-B238-54841DE1746A}"/>
                </a:ext>
              </a:extLst>
            </p:cNvPr>
            <p:cNvSpPr txBox="1"/>
            <p:nvPr/>
          </p:nvSpPr>
          <p:spPr>
            <a:xfrm>
              <a:off x="7945356" y="566374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33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2495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95945C-F489-4A49-8662-EF5D0CB9F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96" y="226143"/>
            <a:ext cx="9416845" cy="545344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957243CE-B1EF-48AA-A8C4-DCA534AF4301}"/>
              </a:ext>
            </a:extLst>
          </p:cNvPr>
          <p:cNvSpPr/>
          <p:nvPr/>
        </p:nvSpPr>
        <p:spPr>
          <a:xfrm>
            <a:off x="1292321" y="1166127"/>
            <a:ext cx="9188866" cy="370184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AB98C332-2058-480C-A4EB-4DFDB2E18EBC}"/>
              </a:ext>
            </a:extLst>
          </p:cNvPr>
          <p:cNvSpPr/>
          <p:nvPr/>
        </p:nvSpPr>
        <p:spPr>
          <a:xfrm>
            <a:off x="7443873" y="497659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2E0E7081-C2F0-4924-A8E3-61965382FE26}"/>
              </a:ext>
            </a:extLst>
          </p:cNvPr>
          <p:cNvSpPr/>
          <p:nvPr/>
        </p:nvSpPr>
        <p:spPr>
          <a:xfrm>
            <a:off x="1292321" y="36801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C80C1-27EC-45EC-92C0-0AA39EC959E9}"/>
              </a:ext>
            </a:extLst>
          </p:cNvPr>
          <p:cNvSpPr txBox="1"/>
          <p:nvPr/>
        </p:nvSpPr>
        <p:spPr>
          <a:xfrm>
            <a:off x="1292321" y="41461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13408-ACF7-4F99-89BC-E5251677AB56}"/>
              </a:ext>
            </a:extLst>
          </p:cNvPr>
          <p:cNvSpPr txBox="1"/>
          <p:nvPr/>
        </p:nvSpPr>
        <p:spPr>
          <a:xfrm>
            <a:off x="7529394" y="499662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5532343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EA282-A474-402B-B9D6-AAFC5A86D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" t="8028" r="6672" b="9248"/>
          <a:stretch/>
        </p:blipFill>
        <p:spPr>
          <a:xfrm>
            <a:off x="1406013" y="341831"/>
            <a:ext cx="9812594" cy="617433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E9138766-B1CC-44E8-BA7B-56120A68D9FC}"/>
              </a:ext>
            </a:extLst>
          </p:cNvPr>
          <p:cNvSpPr/>
          <p:nvPr/>
        </p:nvSpPr>
        <p:spPr>
          <a:xfrm>
            <a:off x="1675779" y="1531667"/>
            <a:ext cx="9378685" cy="398105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0F83BE2-FC6D-46B1-8663-CF34B734C169}"/>
              </a:ext>
            </a:extLst>
          </p:cNvPr>
          <p:cNvSpPr/>
          <p:nvPr/>
        </p:nvSpPr>
        <p:spPr>
          <a:xfrm>
            <a:off x="8017150" y="570753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EEAD63E-356B-42F4-B03E-594EA95684D7}"/>
              </a:ext>
            </a:extLst>
          </p:cNvPr>
          <p:cNvSpPr/>
          <p:nvPr/>
        </p:nvSpPr>
        <p:spPr>
          <a:xfrm>
            <a:off x="1675779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A51EC-F92C-4DCF-B81B-45336B173D18}"/>
              </a:ext>
            </a:extLst>
          </p:cNvPr>
          <p:cNvSpPr txBox="1"/>
          <p:nvPr/>
        </p:nvSpPr>
        <p:spPr>
          <a:xfrm>
            <a:off x="1675779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19050">
                  <a:solidFill>
                    <a:schemeClr val="tx1"/>
                  </a:solidFill>
                </a:ln>
                <a:solidFill>
                  <a:srgbClr val="00B05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2F835-B197-4064-B14B-049EDEB86095}"/>
              </a:ext>
            </a:extLst>
          </p:cNvPr>
          <p:cNvSpPr txBox="1"/>
          <p:nvPr/>
        </p:nvSpPr>
        <p:spPr>
          <a:xfrm>
            <a:off x="8102671" y="572755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977659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64F24-2C74-4033-8659-BA257921E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9" y="462116"/>
            <a:ext cx="10548921" cy="5933768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72D900A-7367-44D9-8D4B-6ECE97554717}"/>
              </a:ext>
            </a:extLst>
          </p:cNvPr>
          <p:cNvSpPr/>
          <p:nvPr/>
        </p:nvSpPr>
        <p:spPr>
          <a:xfrm>
            <a:off x="1003535" y="1496059"/>
            <a:ext cx="10184930" cy="386588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EA42EB0F-64AC-4F3A-A7C3-0E0F0E975D3E}"/>
              </a:ext>
            </a:extLst>
          </p:cNvPr>
          <p:cNvSpPr/>
          <p:nvPr/>
        </p:nvSpPr>
        <p:spPr>
          <a:xfrm>
            <a:off x="8105640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84226A15-7301-420E-B453-349BD0878221}"/>
              </a:ext>
            </a:extLst>
          </p:cNvPr>
          <p:cNvSpPr/>
          <p:nvPr/>
        </p:nvSpPr>
        <p:spPr>
          <a:xfrm>
            <a:off x="958024" y="56824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81968-F348-4702-8323-893464AEBC97}"/>
              </a:ext>
            </a:extLst>
          </p:cNvPr>
          <p:cNvSpPr txBox="1"/>
          <p:nvPr/>
        </p:nvSpPr>
        <p:spPr>
          <a:xfrm>
            <a:off x="1036683" y="592686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99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EB25B-F274-409C-B401-8C6526F04F66}"/>
              </a:ext>
            </a:extLst>
          </p:cNvPr>
          <p:cNvSpPr txBox="1"/>
          <p:nvPr/>
        </p:nvSpPr>
        <p:spPr>
          <a:xfrm>
            <a:off x="8191161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99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3923405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A4EE3-C33D-472D-B548-3D6F3FBFE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8" y="373625"/>
            <a:ext cx="10479003" cy="58944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9E2215-342D-4841-98A8-9D8BCD2A0442}"/>
              </a:ext>
            </a:extLst>
          </p:cNvPr>
          <p:cNvSpPr/>
          <p:nvPr/>
        </p:nvSpPr>
        <p:spPr>
          <a:xfrm>
            <a:off x="9389806" y="4768645"/>
            <a:ext cx="757084" cy="2753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FA4DBE3-8CEB-4AA2-AA31-844FD5317E58}"/>
              </a:ext>
            </a:extLst>
          </p:cNvPr>
          <p:cNvSpPr/>
          <p:nvPr/>
        </p:nvSpPr>
        <p:spPr>
          <a:xfrm>
            <a:off x="1036683" y="1279569"/>
            <a:ext cx="10073769" cy="414783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E02195B2-5358-4436-92A2-EE6D1E9BEF22}"/>
              </a:ext>
            </a:extLst>
          </p:cNvPr>
          <p:cNvSpPr/>
          <p:nvPr/>
        </p:nvSpPr>
        <p:spPr>
          <a:xfrm>
            <a:off x="8073138" y="5539042"/>
            <a:ext cx="2968488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35CD9FBA-09B8-4947-846D-08BD50B6058E}"/>
              </a:ext>
            </a:extLst>
          </p:cNvPr>
          <p:cNvSpPr/>
          <p:nvPr/>
        </p:nvSpPr>
        <p:spPr>
          <a:xfrm>
            <a:off x="1036683" y="52041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D62EA-F7C2-427C-A9AA-9854B0E7E2FE}"/>
              </a:ext>
            </a:extLst>
          </p:cNvPr>
          <p:cNvSpPr txBox="1"/>
          <p:nvPr/>
        </p:nvSpPr>
        <p:spPr>
          <a:xfrm>
            <a:off x="1036683" y="56701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C5AB9-4966-403F-A8B3-C6EB1EF21CB7}"/>
              </a:ext>
            </a:extLst>
          </p:cNvPr>
          <p:cNvSpPr txBox="1"/>
          <p:nvPr/>
        </p:nvSpPr>
        <p:spPr>
          <a:xfrm>
            <a:off x="8158659" y="555906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66808287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9C336-7C05-4BEA-B43B-78FCA5630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7"/>
          <a:stretch/>
        </p:blipFill>
        <p:spPr>
          <a:xfrm>
            <a:off x="445885" y="196645"/>
            <a:ext cx="4830604" cy="6489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562904-8DC9-4FE5-AAB0-3BE0CDF8D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7"/>
          <a:stretch/>
        </p:blipFill>
        <p:spPr>
          <a:xfrm>
            <a:off x="5276489" y="196645"/>
            <a:ext cx="4830604" cy="6489290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05998E31-268C-4A1C-8685-46E9ED79B3AC}"/>
              </a:ext>
            </a:extLst>
          </p:cNvPr>
          <p:cNvSpPr/>
          <p:nvPr/>
        </p:nvSpPr>
        <p:spPr>
          <a:xfrm>
            <a:off x="661925" y="1142691"/>
            <a:ext cx="9280169" cy="455032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270F21A7-6935-4B82-9C05-EAF1D7C101E4}"/>
              </a:ext>
            </a:extLst>
          </p:cNvPr>
          <p:cNvSpPr/>
          <p:nvPr/>
        </p:nvSpPr>
        <p:spPr>
          <a:xfrm>
            <a:off x="6904780" y="588255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EAE32C22-12D6-4BD4-8B93-76EEBA27C36D}"/>
              </a:ext>
            </a:extLst>
          </p:cNvPr>
          <p:cNvSpPr/>
          <p:nvPr/>
        </p:nvSpPr>
        <p:spPr>
          <a:xfrm>
            <a:off x="661925" y="30263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56E19-ED39-413F-9940-0B0EF4EE2E30}"/>
              </a:ext>
            </a:extLst>
          </p:cNvPr>
          <p:cNvSpPr txBox="1"/>
          <p:nvPr/>
        </p:nvSpPr>
        <p:spPr>
          <a:xfrm>
            <a:off x="661925" y="34923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77738-2D48-445D-BCF2-E0A6DBEB38D1}"/>
              </a:ext>
            </a:extLst>
          </p:cNvPr>
          <p:cNvSpPr txBox="1"/>
          <p:nvPr/>
        </p:nvSpPr>
        <p:spPr>
          <a:xfrm>
            <a:off x="6990301" y="590258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8402505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8F622-E98C-46E0-851E-3338748F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77" y="290012"/>
            <a:ext cx="8346442" cy="627797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22478DEC-8A40-4EFD-8D4F-B754F846F0B3}"/>
              </a:ext>
            </a:extLst>
          </p:cNvPr>
          <p:cNvSpPr/>
          <p:nvPr/>
        </p:nvSpPr>
        <p:spPr>
          <a:xfrm>
            <a:off x="2019909" y="1344854"/>
            <a:ext cx="7947052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C4EEB08-BD72-4AF1-BC63-C294815975D3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3CC699E-DFAA-436B-938D-E84FCF8DF97D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47232-C75B-4961-A0C7-A0FE9D71057E}"/>
              </a:ext>
            </a:extLst>
          </p:cNvPr>
          <p:cNvSpPr txBox="1"/>
          <p:nvPr/>
        </p:nvSpPr>
        <p:spPr>
          <a:xfrm>
            <a:off x="2019908" y="47546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EAC13-B8EB-4447-B028-A8F5FD43B966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1142413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B64D9D-8C94-41E4-8518-FC5001887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7"/>
          <a:stretch/>
        </p:blipFill>
        <p:spPr>
          <a:xfrm>
            <a:off x="703006" y="427373"/>
            <a:ext cx="10785987" cy="612091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5C24D8F3-E886-4E77-B30B-4FA7EB588064}"/>
              </a:ext>
            </a:extLst>
          </p:cNvPr>
          <p:cNvSpPr/>
          <p:nvPr/>
        </p:nvSpPr>
        <p:spPr>
          <a:xfrm>
            <a:off x="956918" y="1344855"/>
            <a:ext cx="10288415" cy="414528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469BC69F-3B66-4632-B739-10F2418A2DD2}"/>
              </a:ext>
            </a:extLst>
          </p:cNvPr>
          <p:cNvSpPr/>
          <p:nvPr/>
        </p:nvSpPr>
        <p:spPr>
          <a:xfrm>
            <a:off x="8208019" y="571229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1B57C8A8-59EC-4308-A729-AB43F1812EF0}"/>
              </a:ext>
            </a:extLst>
          </p:cNvPr>
          <p:cNvSpPr/>
          <p:nvPr/>
        </p:nvSpPr>
        <p:spPr>
          <a:xfrm>
            <a:off x="842618" y="54729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F8980-B302-4036-B0AB-9E857F5EE960}"/>
              </a:ext>
            </a:extLst>
          </p:cNvPr>
          <p:cNvSpPr txBox="1"/>
          <p:nvPr/>
        </p:nvSpPr>
        <p:spPr>
          <a:xfrm>
            <a:off x="842618" y="59388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1DEF-662D-446D-9726-3CC00A1208A1}"/>
              </a:ext>
            </a:extLst>
          </p:cNvPr>
          <p:cNvSpPr txBox="1"/>
          <p:nvPr/>
        </p:nvSpPr>
        <p:spPr>
          <a:xfrm>
            <a:off x="8293540" y="573232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66703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613ADAB-68F9-4B38-A1DD-7B545D53D1A9}"/>
              </a:ext>
            </a:extLst>
          </p:cNvPr>
          <p:cNvGrpSpPr/>
          <p:nvPr/>
        </p:nvGrpSpPr>
        <p:grpSpPr>
          <a:xfrm>
            <a:off x="839754" y="437515"/>
            <a:ext cx="10357325" cy="5598968"/>
            <a:chOff x="839754" y="437515"/>
            <a:chExt cx="10357325" cy="5598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E1E5DC-67B2-49E9-9021-CEEDCD22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920" y="613634"/>
              <a:ext cx="5008572" cy="252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8E04D3-92A8-4211-8A97-FF7DBE9D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3493" y="613634"/>
              <a:ext cx="5008572" cy="25201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02E132-07EF-489C-9673-48C0A5C80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94919" y="3133769"/>
              <a:ext cx="5008573" cy="27434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BFAE9C-FBCB-43B2-8C12-259C600E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003493" y="3133770"/>
              <a:ext cx="5008573" cy="2743493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4BC6F41A-5600-4A84-8779-3D0BE167464F}"/>
                </a:ext>
              </a:extLst>
            </p:cNvPr>
            <p:cNvSpPr/>
            <p:nvPr/>
          </p:nvSpPr>
          <p:spPr>
            <a:xfrm>
              <a:off x="1085940" y="1554065"/>
              <a:ext cx="9817518" cy="350683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7C0DD95E-3DA8-4425-8954-B00507E40659}"/>
                </a:ext>
              </a:extLst>
            </p:cNvPr>
            <p:cNvSpPr/>
            <p:nvPr/>
          </p:nvSpPr>
          <p:spPr>
            <a:xfrm>
              <a:off x="1085940" y="82151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B18011-E343-40B4-8528-16B6197CA8B9}"/>
                </a:ext>
              </a:extLst>
            </p:cNvPr>
            <p:cNvSpPr txBox="1"/>
            <p:nvPr/>
          </p:nvSpPr>
          <p:spPr>
            <a:xfrm>
              <a:off x="1218852" y="82151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3B77C73B-AB89-423F-9CA4-6722EE079E56}"/>
                </a:ext>
              </a:extLst>
            </p:cNvPr>
            <p:cNvSpPr/>
            <p:nvPr/>
          </p:nvSpPr>
          <p:spPr>
            <a:xfrm>
              <a:off x="7945311" y="516216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6C7C91-0624-4D68-A453-054414D59A85}"/>
                </a:ext>
              </a:extLst>
            </p:cNvPr>
            <p:cNvSpPr txBox="1"/>
            <p:nvPr/>
          </p:nvSpPr>
          <p:spPr>
            <a:xfrm>
              <a:off x="7981672" y="517235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7E4D09-A82F-4684-8B63-422D11911892}"/>
                </a:ext>
              </a:extLst>
            </p:cNvPr>
            <p:cNvSpPr/>
            <p:nvPr/>
          </p:nvSpPr>
          <p:spPr>
            <a:xfrm>
              <a:off x="839754" y="437515"/>
              <a:ext cx="10357325" cy="5598968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337233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1AA1D2-74D7-4178-9C38-5962F216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88"/>
          <a:stretch/>
        </p:blipFill>
        <p:spPr>
          <a:xfrm>
            <a:off x="688257" y="461809"/>
            <a:ext cx="10550013" cy="5821004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0E70C5A-FB19-438F-BF53-657631C52E84}"/>
              </a:ext>
            </a:extLst>
          </p:cNvPr>
          <p:cNvSpPr/>
          <p:nvPr/>
        </p:nvSpPr>
        <p:spPr>
          <a:xfrm>
            <a:off x="842618" y="1399176"/>
            <a:ext cx="10130182" cy="395006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4E2D37D-8A53-452A-B4CD-505A29209EC4}"/>
              </a:ext>
            </a:extLst>
          </p:cNvPr>
          <p:cNvSpPr/>
          <p:nvPr/>
        </p:nvSpPr>
        <p:spPr>
          <a:xfrm>
            <a:off x="8025139" y="550910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513F775A-FFF9-4A0B-BF2D-69CC2C305F5C}"/>
              </a:ext>
            </a:extLst>
          </p:cNvPr>
          <p:cNvSpPr/>
          <p:nvPr/>
        </p:nvSpPr>
        <p:spPr>
          <a:xfrm>
            <a:off x="842618" y="61365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C6B72-146A-4A32-903F-4F4C6E519CC7}"/>
              </a:ext>
            </a:extLst>
          </p:cNvPr>
          <p:cNvSpPr txBox="1"/>
          <p:nvPr/>
        </p:nvSpPr>
        <p:spPr>
          <a:xfrm>
            <a:off x="842618" y="66025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34943-1F85-44A3-8742-7FF2E0E90790}"/>
              </a:ext>
            </a:extLst>
          </p:cNvPr>
          <p:cNvSpPr txBox="1"/>
          <p:nvPr/>
        </p:nvSpPr>
        <p:spPr>
          <a:xfrm>
            <a:off x="8110660" y="552913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94307795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DCB76-68D7-4669-A56C-AED97C8FB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7" y="250722"/>
            <a:ext cx="8475406" cy="6356555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6B4D9128-AB1D-4570-B50D-0A821C1DA24E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398888E4-A62B-464F-82AC-6FEC9D1CE9CA}"/>
              </a:ext>
            </a:extLst>
          </p:cNvPr>
          <p:cNvSpPr/>
          <p:nvPr/>
        </p:nvSpPr>
        <p:spPr>
          <a:xfrm>
            <a:off x="7065019" y="581857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A2EA0DEF-CA37-4D80-B47F-00E6836C182C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5EA4E-EA30-4D8E-BC26-099CC4577054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865FD-E202-4F89-9B33-C1BF9D6FD674}"/>
              </a:ext>
            </a:extLst>
          </p:cNvPr>
          <p:cNvSpPr txBox="1"/>
          <p:nvPr/>
        </p:nvSpPr>
        <p:spPr>
          <a:xfrm>
            <a:off x="7150540" y="583860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0179755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25DA1-D234-4FA0-9BC4-9C720DF1E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1" y="221226"/>
            <a:ext cx="10264877" cy="6415548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61E255A5-C1BF-4FAE-8AE7-78823700E734}"/>
              </a:ext>
            </a:extLst>
          </p:cNvPr>
          <p:cNvSpPr/>
          <p:nvPr/>
        </p:nvSpPr>
        <p:spPr>
          <a:xfrm>
            <a:off x="1082648" y="1191852"/>
            <a:ext cx="10025525" cy="464024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78270BDA-22C7-4420-B1E2-6E7419125712}"/>
              </a:ext>
            </a:extLst>
          </p:cNvPr>
          <p:cNvSpPr/>
          <p:nvPr/>
        </p:nvSpPr>
        <p:spPr>
          <a:xfrm>
            <a:off x="8070859" y="59275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329CEF27-FAC6-4715-A9DF-E35B8A7A6B86}"/>
              </a:ext>
            </a:extLst>
          </p:cNvPr>
          <p:cNvSpPr/>
          <p:nvPr/>
        </p:nvSpPr>
        <p:spPr>
          <a:xfrm>
            <a:off x="1082648" y="35179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112A2-AF03-4B18-88AD-7D2DF2493C4F}"/>
              </a:ext>
            </a:extLst>
          </p:cNvPr>
          <p:cNvSpPr txBox="1"/>
          <p:nvPr/>
        </p:nvSpPr>
        <p:spPr>
          <a:xfrm>
            <a:off x="1163237" y="398395"/>
            <a:ext cx="1383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6D9CC-96C2-4EB3-B6D6-20CA6601DCE7}"/>
              </a:ext>
            </a:extLst>
          </p:cNvPr>
          <p:cNvSpPr txBox="1"/>
          <p:nvPr/>
        </p:nvSpPr>
        <p:spPr>
          <a:xfrm>
            <a:off x="8156380" y="59475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9048806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AB7B9-923C-4485-9378-E9333A04A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4" y="377313"/>
            <a:ext cx="10815485" cy="608371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3F80505-ED79-43AE-B7FE-07F8A43BBA57}"/>
              </a:ext>
            </a:extLst>
          </p:cNvPr>
          <p:cNvSpPr/>
          <p:nvPr/>
        </p:nvSpPr>
        <p:spPr>
          <a:xfrm>
            <a:off x="648308" y="1367603"/>
            <a:ext cx="10530232" cy="415308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247197D2-EBBB-4933-AC2E-20E8CAD620E9}"/>
              </a:ext>
            </a:extLst>
          </p:cNvPr>
          <p:cNvSpPr/>
          <p:nvPr/>
        </p:nvSpPr>
        <p:spPr>
          <a:xfrm>
            <a:off x="8047999" y="565655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7030A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E856519-BB12-4B83-93B5-06A6E4E1319D}"/>
              </a:ext>
            </a:extLst>
          </p:cNvPr>
          <p:cNvSpPr/>
          <p:nvPr/>
        </p:nvSpPr>
        <p:spPr>
          <a:xfrm>
            <a:off x="648308" y="55409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99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4F356-44BF-4758-A083-7FCB215987FF}"/>
              </a:ext>
            </a:extLst>
          </p:cNvPr>
          <p:cNvSpPr txBox="1"/>
          <p:nvPr/>
        </p:nvSpPr>
        <p:spPr>
          <a:xfrm>
            <a:off x="648308" y="60069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E27F9-6D52-4BD4-A9C2-C2A11AB395E7}"/>
              </a:ext>
            </a:extLst>
          </p:cNvPr>
          <p:cNvSpPr txBox="1"/>
          <p:nvPr/>
        </p:nvSpPr>
        <p:spPr>
          <a:xfrm>
            <a:off x="8133520" y="567657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542275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B938E-FE92-4F20-ABF1-9E80903B7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39" y="254409"/>
            <a:ext cx="8465574" cy="63491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B31810FB-617C-41E8-8A46-ABCC0887DA4A}"/>
              </a:ext>
            </a:extLst>
          </p:cNvPr>
          <p:cNvSpPr/>
          <p:nvPr/>
        </p:nvSpPr>
        <p:spPr>
          <a:xfrm>
            <a:off x="2019909" y="1344854"/>
            <a:ext cx="7969912" cy="417904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EAA6ECBC-B1A2-4E41-91E4-0E1AA1412821}"/>
              </a:ext>
            </a:extLst>
          </p:cNvPr>
          <p:cNvSpPr/>
          <p:nvPr/>
        </p:nvSpPr>
        <p:spPr>
          <a:xfrm>
            <a:off x="6952507" y="574443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3D57C56A-B46C-4745-8925-3E37B8AF382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CA7C5-8463-4125-903F-C8D8AA6E1625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B0E21-3EB3-430E-ADE7-87A532405BB1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5955566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1B5159-3219-44CC-B005-A3769C938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4"/>
          <a:stretch/>
        </p:blipFill>
        <p:spPr>
          <a:xfrm>
            <a:off x="757083" y="482126"/>
            <a:ext cx="10854813" cy="589374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231AE22-A3DD-4D09-BF28-AFEF49F5287A}"/>
              </a:ext>
            </a:extLst>
          </p:cNvPr>
          <p:cNvSpPr/>
          <p:nvPr/>
        </p:nvSpPr>
        <p:spPr>
          <a:xfrm>
            <a:off x="911198" y="1420916"/>
            <a:ext cx="10523719" cy="395118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252BF6FE-2632-4D32-904D-D60C5F9353E5}"/>
              </a:ext>
            </a:extLst>
          </p:cNvPr>
          <p:cNvSpPr/>
          <p:nvPr/>
        </p:nvSpPr>
        <p:spPr>
          <a:xfrm>
            <a:off x="8397603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84BC0A93-4A40-4AFF-A2D5-D056E5B9D3EE}"/>
              </a:ext>
            </a:extLst>
          </p:cNvPr>
          <p:cNvSpPr/>
          <p:nvPr/>
        </p:nvSpPr>
        <p:spPr>
          <a:xfrm>
            <a:off x="911198" y="612697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491E5-1AEA-43EB-8C1A-16A24AB4F6BF}"/>
              </a:ext>
            </a:extLst>
          </p:cNvPr>
          <p:cNvSpPr txBox="1"/>
          <p:nvPr/>
        </p:nvSpPr>
        <p:spPr>
          <a:xfrm>
            <a:off x="911198" y="659296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3FDC2-4C51-4B81-93D0-4D5FDF02EEE6}"/>
              </a:ext>
            </a:extLst>
          </p:cNvPr>
          <p:cNvSpPr txBox="1"/>
          <p:nvPr/>
        </p:nvSpPr>
        <p:spPr>
          <a:xfrm>
            <a:off x="8483124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58457222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44A5F-1D0F-4C80-8CB3-C629304C7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56" y="580103"/>
            <a:ext cx="10129412" cy="5697794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5F424C12-4AE5-4A73-886F-A4EC55BEEEA7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301733CF-71A7-437C-9FDF-7EA1AA2C1F9A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D740F818-2823-48BE-AD6C-B76CAD3F7C3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CB061-4A7D-4F38-80E8-8E7D2A22F16E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0C0E0-0D24-4F18-8AF6-F3EEA3660F34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73207403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7ADF7-5A55-4F2E-9605-3C2D81942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7" y="264242"/>
            <a:ext cx="10127226" cy="632951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4E57919-98AA-44A9-A1E8-960888FF4D84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929A00F-259F-41CF-8785-2C867CF08DD1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152E8AAF-1B66-4ABA-8757-83A2397842F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CC52C-8CF0-4800-A0CC-D57ABA00A925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BCF57-8D37-4D57-8B6B-0AB81BD039C7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70124288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60EC8C-4CAF-48C4-9FA4-7878F7D1E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7752" b="6966"/>
          <a:stretch/>
        </p:blipFill>
        <p:spPr>
          <a:xfrm>
            <a:off x="452284" y="376084"/>
            <a:ext cx="3667432" cy="6105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12D0D-9B22-48D3-A6B8-5163D13D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7752" b="6966"/>
          <a:stretch/>
        </p:blipFill>
        <p:spPr>
          <a:xfrm>
            <a:off x="4119716" y="376084"/>
            <a:ext cx="3667432" cy="6105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2C5E1-E6CA-460F-B48D-329CAF5C6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7752" b="6966"/>
          <a:stretch/>
        </p:blipFill>
        <p:spPr>
          <a:xfrm>
            <a:off x="7787148" y="376084"/>
            <a:ext cx="3667432" cy="6105832"/>
          </a:xfrm>
          <a:prstGeom prst="rect">
            <a:avLst/>
          </a:prstGeom>
        </p:spPr>
      </p:pic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D2E1923-7C12-46E8-8611-937E2D78809F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A7D273A0-FFB3-419E-9EFC-79AC009FB86A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B1C51871-B5E6-42E1-AE6B-497DDB240C4A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BE89E-B248-49BF-BCA5-876A5CC2A7F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BF2778-5E7B-4B21-88BB-308368155FE6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69278994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8C129D-2221-430C-99AB-AC948383F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9" y="215080"/>
            <a:ext cx="10284542" cy="642783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4CEB8C5-BBB7-4120-9438-5679788E40E3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1DD699F1-3AB6-4EC9-A2F3-7AA5CDB7C4C1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AE8906AF-9553-473D-8207-5D4E9747DEC0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EC29B-8A4B-4906-8164-E8CD6BE8CD0B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FD31-B695-4E1A-B194-565D5C950874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549051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1CCFC0-C666-456E-BEC1-0ACB58401CD6}"/>
              </a:ext>
            </a:extLst>
          </p:cNvPr>
          <p:cNvGrpSpPr/>
          <p:nvPr/>
        </p:nvGrpSpPr>
        <p:grpSpPr>
          <a:xfrm>
            <a:off x="933060" y="690466"/>
            <a:ext cx="10319657" cy="5393094"/>
            <a:chOff x="933060" y="690466"/>
            <a:chExt cx="10319657" cy="53930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E29C1E-5AFB-4A9B-9188-3CD90660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98" y="858417"/>
              <a:ext cx="10009603" cy="499958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6EDB1F28-A1C9-44B3-8DCD-5E0E581A8028}"/>
                </a:ext>
              </a:extLst>
            </p:cNvPr>
            <p:cNvSpPr/>
            <p:nvPr/>
          </p:nvSpPr>
          <p:spPr>
            <a:xfrm>
              <a:off x="1179246" y="1807016"/>
              <a:ext cx="9833508" cy="320812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F4FD47A5-3952-4710-BAE0-432BD3061106}"/>
                </a:ext>
              </a:extLst>
            </p:cNvPr>
            <p:cNvSpPr/>
            <p:nvPr/>
          </p:nvSpPr>
          <p:spPr>
            <a:xfrm>
              <a:off x="1179246" y="107446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19E4AC-60D5-4A83-89ED-73C3446B3FB0}"/>
                </a:ext>
              </a:extLst>
            </p:cNvPr>
            <p:cNvSpPr txBox="1"/>
            <p:nvPr/>
          </p:nvSpPr>
          <p:spPr>
            <a:xfrm>
              <a:off x="1312158" y="107446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EEB9B7-A048-44D6-8ED6-2879E3484CA5}"/>
                </a:ext>
              </a:extLst>
            </p:cNvPr>
            <p:cNvSpPr/>
            <p:nvPr/>
          </p:nvSpPr>
          <p:spPr>
            <a:xfrm>
              <a:off x="8054607" y="512965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6D1221-0A40-450E-BDBB-ED1CD57EC7BF}"/>
                </a:ext>
              </a:extLst>
            </p:cNvPr>
            <p:cNvSpPr txBox="1"/>
            <p:nvPr/>
          </p:nvSpPr>
          <p:spPr>
            <a:xfrm>
              <a:off x="8090968" y="513985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C8750F-68E3-4306-94FA-E2909F8B49B8}"/>
                </a:ext>
              </a:extLst>
            </p:cNvPr>
            <p:cNvSpPr/>
            <p:nvPr/>
          </p:nvSpPr>
          <p:spPr>
            <a:xfrm>
              <a:off x="933060" y="690466"/>
              <a:ext cx="10319657" cy="5393094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2942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DF329-A1A3-4CA1-AB50-06B86778C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66684"/>
            <a:ext cx="5715000" cy="4866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3AC436-3D0B-4228-A1E7-18656A38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1366683"/>
            <a:ext cx="5715000" cy="4866967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D474B8F-B3A5-4F02-8B7B-0FBAC374018F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634C1961-4166-4A98-8ADB-F69A92FD4B3A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F6A01958-71EF-4270-8FD6-7FF5B34B02DF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C53E9-83D5-4975-A4B7-205644507A37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B4BEB-E12D-414E-A0C8-C0501A07CC7C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9287281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695DF0-C4AC-4E4A-9C95-F957F354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3" y="202790"/>
            <a:ext cx="10323871" cy="645241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FAE8F18-C70F-4140-92E9-D5C4005E33C3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E7DE594C-D4E8-4D14-8D3F-2BFA25257EF5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BA9AFA1-E7F3-4047-9748-CB67BBF58959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0171-787A-4EA1-9288-A8B5E3674A5C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94CCA-85AD-4346-950E-5934BAADAB06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651766947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DBD2E2-DB35-45C8-8995-3A04FB36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8" y="693173"/>
            <a:ext cx="5471651" cy="547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939CA7-A32B-4D10-AE8F-240B5384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693174"/>
            <a:ext cx="5471652" cy="5471652"/>
          </a:xfrm>
          <a:prstGeom prst="rect">
            <a:avLst/>
          </a:prstGeom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2C20B01E-A769-4B34-A28F-C87A78E56DB9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B8585D62-5D3E-42CA-BFE2-4BFAB2D80345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348F9D59-4001-45DB-8E96-15D14C117353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224B4-F24B-4D4F-B2AD-1A5EDE1AAE2E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77DFF-49C3-4FE3-A65E-382F819E1227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96256082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41870-596C-4091-8E36-15D2FA618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6" y="914399"/>
            <a:ext cx="3552518" cy="4736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D2B21-5712-403F-9AF5-E32B5C065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84" y="914399"/>
            <a:ext cx="3552518" cy="4736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530CC-A37C-4B0D-8381-699D05E3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02" y="914398"/>
            <a:ext cx="3552518" cy="4736691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D830C6B7-95FC-4763-BEEC-BB80A50E6BDC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09ECF0A5-B94C-4210-9BDE-A9FA0A638A83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49B38148-2F4E-4085-9F57-FF6328063EB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DDCF2-1923-4BAF-803C-C5511ED37977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DFC29-1311-47AD-BB8D-D922976A1B9E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0323618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2086F-E698-4158-82DB-A10D41056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0915" y="717756"/>
            <a:ext cx="5137968" cy="5147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6ED73-B4FC-4862-BB89-2F0E8BA97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7" y="717756"/>
            <a:ext cx="5137968" cy="514718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D10130-FC01-42B0-B5EE-6B5CDCD4A042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3052FC-E52A-4D81-81E8-41C000A780BB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10B84C-9CFF-4B83-AE7D-39C2DB0CBAD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09561-83D5-4E3C-A854-AD420589544C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9700C-D903-4CDB-8DBD-8A10BE270383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4477969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51C1F-0209-43A6-B7F5-784C44F5A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06" y="611033"/>
            <a:ext cx="2997200" cy="532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73BDC-4878-49FB-ACF6-BA3F00DFE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06" y="611033"/>
            <a:ext cx="2997200" cy="532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66CFA5-51EE-4C5C-901F-E9DD324F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606" y="611033"/>
            <a:ext cx="2997200" cy="53213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18EF0C-EE4F-4293-AF9E-092C19B818F6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8D1E8C-D093-42C1-9EEF-DFEE0757B5AD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1A45A3-27C3-429D-9486-DF08E3F3969B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7FD1D-A28C-4F3D-BC67-36470AC64952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ACC23-960D-4014-938B-D1296F8D7BC2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0884912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38B3F22-F1FB-4939-83D4-CF1C23F28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3" y="571500"/>
            <a:ext cx="5715000" cy="5715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E54068-10EA-48FA-A6FB-11ADB57C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571500"/>
            <a:ext cx="5715000" cy="5715000"/>
          </a:xfrm>
          <a:prstGeom prst="rect">
            <a:avLst/>
          </a:prstGeom>
        </p:spPr>
      </p:pic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464B4B00-DC44-4267-B2B6-F07817740A6F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2FCBBD4A-F950-453E-B524-20CB53229277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11ACB547-1CDF-4E1D-9CF7-62239D68FD0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10EC80-DB2C-421C-90A6-7DB28F8FF43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F11A3-DDA0-4FDE-B5A7-A5E7F6F5D3E2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89127384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7BDCB-6DC3-4CF9-83A1-97F00E5A0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9" y="1352089"/>
            <a:ext cx="3393646" cy="4153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7DA68-EE38-4D47-BA4B-82A53F253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05" y="1352089"/>
            <a:ext cx="3393646" cy="4153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BDC13-129C-4B47-BCC5-DF25180E7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751" y="1352089"/>
            <a:ext cx="3393646" cy="4153822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D8321B20-7305-43CF-A77F-4CA67D30C022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0BBFAC9B-D474-49C5-A84E-A1FAA652D439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BB2441AD-F898-4707-855B-49AC67F85AC1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E2061-4EB3-4566-8EDF-7DA8B3B3EDC1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96792-8F07-469B-A64B-908CAF92012E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4937746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C07F4-7B07-45F3-BF43-12764B3C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8" y="285750"/>
            <a:ext cx="11176000" cy="6286500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6345DB53-F639-4EFE-8B67-269E38AA56D0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5CF2F3A3-1ABF-496D-81B7-11A499440E8C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63D3E7D0-5B39-4E28-AD25-B1403C30FD9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5986E-29BD-4280-9BB8-DA68D1CA5FA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7322E-DE6B-4CBD-BD02-6942EB8AFFA3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80592013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F3ADD3-6093-4FE2-89DC-CBA550F22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6308" r="5963" b="3944"/>
          <a:stretch/>
        </p:blipFill>
        <p:spPr>
          <a:xfrm>
            <a:off x="1789472" y="344130"/>
            <a:ext cx="8544232" cy="6243484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D81827A-E21F-4CCD-87B3-7FC6CEA2E757}"/>
              </a:ext>
            </a:extLst>
          </p:cNvPr>
          <p:cNvSpPr/>
          <p:nvPr/>
        </p:nvSpPr>
        <p:spPr>
          <a:xfrm>
            <a:off x="2019908" y="1325190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9CCA5BAF-10CB-42A4-82DC-39D107804346}"/>
              </a:ext>
            </a:extLst>
          </p:cNvPr>
          <p:cNvSpPr/>
          <p:nvPr/>
        </p:nvSpPr>
        <p:spPr>
          <a:xfrm>
            <a:off x="7053589" y="5737163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C3EAD1A-8463-4D38-B71F-931111E91972}"/>
              </a:ext>
            </a:extLst>
          </p:cNvPr>
          <p:cNvSpPr/>
          <p:nvPr/>
        </p:nvSpPr>
        <p:spPr>
          <a:xfrm>
            <a:off x="2019908" y="42701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6C37B-38BB-4B18-8D17-F3E48AEFD446}"/>
              </a:ext>
            </a:extLst>
          </p:cNvPr>
          <p:cNvSpPr txBox="1"/>
          <p:nvPr/>
        </p:nvSpPr>
        <p:spPr>
          <a:xfrm>
            <a:off x="2019908" y="47360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AF9AF-5C5E-4F16-8445-9CC16C485630}"/>
              </a:ext>
            </a:extLst>
          </p:cNvPr>
          <p:cNvSpPr txBox="1"/>
          <p:nvPr/>
        </p:nvSpPr>
        <p:spPr>
          <a:xfrm>
            <a:off x="7139110" y="5757188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120675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9DD31-D41E-429C-9DA3-1DF2588D0E41}"/>
              </a:ext>
            </a:extLst>
          </p:cNvPr>
          <p:cNvGrpSpPr/>
          <p:nvPr/>
        </p:nvGrpSpPr>
        <p:grpSpPr>
          <a:xfrm>
            <a:off x="2511800" y="617740"/>
            <a:ext cx="6214188" cy="5439747"/>
            <a:chOff x="2511800" y="617740"/>
            <a:chExt cx="6214188" cy="54397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345B1D-EA07-4FE7-AA5C-18958DCB0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352" y="797858"/>
              <a:ext cx="2752725" cy="166687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1DBB48-0532-48B9-893C-49A53E03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28627" y="797858"/>
              <a:ext cx="2752725" cy="16668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3D3F18-5C67-4195-9B07-D03FEA5A3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352" y="2464733"/>
              <a:ext cx="2752725" cy="16668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4DD73B-ACB1-4FD8-99CC-CD9BA30F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28627" y="2464733"/>
              <a:ext cx="2752725" cy="16668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39E67E-3ACE-4EB5-B59B-39266C1F9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352" y="4125400"/>
              <a:ext cx="2752725" cy="16668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FB3CC4-EC10-44D2-A42F-31F9581CB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28627" y="4125400"/>
              <a:ext cx="2752725" cy="1666875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A4C7AF91-A1A3-4EAA-805A-E3EB3FB9EAB9}"/>
                </a:ext>
              </a:extLst>
            </p:cNvPr>
            <p:cNvSpPr/>
            <p:nvPr/>
          </p:nvSpPr>
          <p:spPr>
            <a:xfrm>
              <a:off x="2757985" y="1734291"/>
              <a:ext cx="5646734" cy="33894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D2AB63F7-0882-4441-BC1F-8DF38081D580}"/>
                </a:ext>
              </a:extLst>
            </p:cNvPr>
            <p:cNvSpPr/>
            <p:nvPr/>
          </p:nvSpPr>
          <p:spPr>
            <a:xfrm>
              <a:off x="2757985" y="100174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CFD62F-1970-426D-9A84-79CBFE8AEF5B}"/>
                </a:ext>
              </a:extLst>
            </p:cNvPr>
            <p:cNvSpPr txBox="1"/>
            <p:nvPr/>
          </p:nvSpPr>
          <p:spPr>
            <a:xfrm>
              <a:off x="2890897" y="100174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18A486B1-CEFC-496B-B0CB-0B1EB644F1C6}"/>
                </a:ext>
              </a:extLst>
            </p:cNvPr>
            <p:cNvSpPr/>
            <p:nvPr/>
          </p:nvSpPr>
          <p:spPr>
            <a:xfrm>
              <a:off x="5446572" y="522488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E8286F-C221-4386-81A3-D0C3B4483EF4}"/>
                </a:ext>
              </a:extLst>
            </p:cNvPr>
            <p:cNvSpPr txBox="1"/>
            <p:nvPr/>
          </p:nvSpPr>
          <p:spPr>
            <a:xfrm>
              <a:off x="5482933" y="523507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C3A100-6A4E-4B25-ACCB-A056099F9037}"/>
                </a:ext>
              </a:extLst>
            </p:cNvPr>
            <p:cNvSpPr/>
            <p:nvPr/>
          </p:nvSpPr>
          <p:spPr>
            <a:xfrm>
              <a:off x="2511800" y="617740"/>
              <a:ext cx="6214188" cy="5439747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46499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590CD-A030-4B9F-8710-DB121FE43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2" y="485368"/>
            <a:ext cx="10471355" cy="588726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DB9630AB-A38E-4883-A7EC-2AF3943ADCAD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3EF7E590-64DC-418F-9EDF-2687A040D44D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99962887-63D6-4DA8-A55D-CBCDB011937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C45DD-334F-4161-A25F-7E634B5B4AB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FC7E-C059-46C9-8BFA-16479F611201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28033635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15CFE-2E0D-4800-BD38-36EA53D4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22" y="226142"/>
            <a:ext cx="8540955" cy="6405716"/>
          </a:xfrm>
          <a:prstGeom prst="rect">
            <a:avLst/>
          </a:prstGeom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1A992428-2BB2-48FB-A017-A1F3938F001A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A0544E78-1718-4FD7-A87C-E9816D0AACF5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C5685FFF-9266-4297-ABDE-665DB9E2B60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CF316-EC02-4D3E-B981-E9C56B7D7E19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0992D-142A-4706-887F-0EC0A57B6540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10194588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FFD3A6-CD9F-4F61-800C-8B58679D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33" y="226142"/>
            <a:ext cx="6405716" cy="640571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4EA0E27-156F-43BE-BEE4-4FA40B98D8AC}"/>
              </a:ext>
            </a:extLst>
          </p:cNvPr>
          <p:cNvSpPr/>
          <p:nvPr/>
        </p:nvSpPr>
        <p:spPr>
          <a:xfrm>
            <a:off x="3109727" y="1216266"/>
            <a:ext cx="6121283" cy="450304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D0B0554A-0872-4F98-A05D-48996320D4F4}"/>
              </a:ext>
            </a:extLst>
          </p:cNvPr>
          <p:cNvSpPr/>
          <p:nvPr/>
        </p:nvSpPr>
        <p:spPr>
          <a:xfrm>
            <a:off x="6173053" y="590431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26C03AB7-792A-4CC7-9BE5-88E04B7A6C98}"/>
              </a:ext>
            </a:extLst>
          </p:cNvPr>
          <p:cNvSpPr/>
          <p:nvPr/>
        </p:nvSpPr>
        <p:spPr>
          <a:xfrm>
            <a:off x="3109727" y="38238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D9E75-755B-48AA-9C8E-A8EB43FFC310}"/>
              </a:ext>
            </a:extLst>
          </p:cNvPr>
          <p:cNvSpPr txBox="1"/>
          <p:nvPr/>
        </p:nvSpPr>
        <p:spPr>
          <a:xfrm>
            <a:off x="3109727" y="42897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49F43-B6F4-447B-A525-591985477927}"/>
              </a:ext>
            </a:extLst>
          </p:cNvPr>
          <p:cNvSpPr txBox="1"/>
          <p:nvPr/>
        </p:nvSpPr>
        <p:spPr>
          <a:xfrm>
            <a:off x="6258574" y="592433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9816049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C5B06-D207-4C33-A9B5-8FA51E975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0"/>
          <a:stretch/>
        </p:blipFill>
        <p:spPr>
          <a:xfrm>
            <a:off x="2555984" y="265470"/>
            <a:ext cx="3658405" cy="6071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D4251E-B9E7-4955-9C16-728D59622A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0"/>
          <a:stretch/>
        </p:blipFill>
        <p:spPr>
          <a:xfrm flipH="1">
            <a:off x="6214389" y="265470"/>
            <a:ext cx="3658405" cy="6071419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5615BF9-52A8-45C5-BAD5-4C252A4F2698}"/>
              </a:ext>
            </a:extLst>
          </p:cNvPr>
          <p:cNvSpPr/>
          <p:nvPr/>
        </p:nvSpPr>
        <p:spPr>
          <a:xfrm>
            <a:off x="2835985" y="1344854"/>
            <a:ext cx="6897950" cy="392523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1CC9370-F50B-434D-9F97-BAEC5E6B6564}"/>
              </a:ext>
            </a:extLst>
          </p:cNvPr>
          <p:cNvSpPr/>
          <p:nvPr/>
        </p:nvSpPr>
        <p:spPr>
          <a:xfrm>
            <a:off x="6598702" y="554443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7052C88C-F1D3-4B5E-A01D-B9CD71A9BBFB}"/>
              </a:ext>
            </a:extLst>
          </p:cNvPr>
          <p:cNvSpPr/>
          <p:nvPr/>
        </p:nvSpPr>
        <p:spPr>
          <a:xfrm>
            <a:off x="2737662" y="46633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9DC82-CA62-4BF9-BD2C-4C4B7B6A0D7B}"/>
              </a:ext>
            </a:extLst>
          </p:cNvPr>
          <p:cNvSpPr txBox="1"/>
          <p:nvPr/>
        </p:nvSpPr>
        <p:spPr>
          <a:xfrm>
            <a:off x="2737662" y="51293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3F60B-4320-4C7C-9833-1D5C1689A819}"/>
              </a:ext>
            </a:extLst>
          </p:cNvPr>
          <p:cNvSpPr txBox="1"/>
          <p:nvPr/>
        </p:nvSpPr>
        <p:spPr>
          <a:xfrm>
            <a:off x="6684223" y="556446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55664934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AB507-00C3-4212-924B-45F8C642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81" y="206477"/>
            <a:ext cx="8593394" cy="64450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6B562D45-F486-4F3B-8657-DC63A74B0FBA}"/>
              </a:ext>
            </a:extLst>
          </p:cNvPr>
          <p:cNvSpPr/>
          <p:nvPr/>
        </p:nvSpPr>
        <p:spPr>
          <a:xfrm>
            <a:off x="1897625" y="1347019"/>
            <a:ext cx="8288593" cy="4234798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F745CCB9-FE3B-4CC9-A022-5FB474DEA3A9}"/>
              </a:ext>
            </a:extLst>
          </p:cNvPr>
          <p:cNvSpPr/>
          <p:nvPr/>
        </p:nvSpPr>
        <p:spPr>
          <a:xfrm>
            <a:off x="7053589" y="5844088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12B9E6A7-F557-4A50-862B-E622F1324187}"/>
              </a:ext>
            </a:extLst>
          </p:cNvPr>
          <p:cNvSpPr/>
          <p:nvPr/>
        </p:nvSpPr>
        <p:spPr>
          <a:xfrm>
            <a:off x="1897625" y="43792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1C230-3EFF-4E52-8423-B4006CD4A73D}"/>
              </a:ext>
            </a:extLst>
          </p:cNvPr>
          <p:cNvSpPr txBox="1"/>
          <p:nvPr/>
        </p:nvSpPr>
        <p:spPr>
          <a:xfrm>
            <a:off x="1995948" y="45339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16A25-E482-4DA0-967A-EF8697EAC8B7}"/>
              </a:ext>
            </a:extLst>
          </p:cNvPr>
          <p:cNvSpPr txBox="1"/>
          <p:nvPr/>
        </p:nvSpPr>
        <p:spPr>
          <a:xfrm>
            <a:off x="7139110" y="586411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7543145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D3AFE60-581C-423D-85FF-ECE02C0157D9}"/>
              </a:ext>
            </a:extLst>
          </p:cNvPr>
          <p:cNvGrpSpPr/>
          <p:nvPr/>
        </p:nvGrpSpPr>
        <p:grpSpPr>
          <a:xfrm>
            <a:off x="2692372" y="282214"/>
            <a:ext cx="6023486" cy="6293571"/>
            <a:chOff x="2692372" y="282214"/>
            <a:chExt cx="6023486" cy="6293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228FAF-DA3C-43C2-AC9B-A565C8492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42"/>
            <a:stretch/>
          </p:blipFill>
          <p:spPr>
            <a:xfrm>
              <a:off x="2692372" y="282214"/>
              <a:ext cx="6023486" cy="6293571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8924FE6D-3424-47AF-8FB5-6D3125F77036}"/>
                </a:ext>
              </a:extLst>
            </p:cNvPr>
            <p:cNvSpPr/>
            <p:nvPr/>
          </p:nvSpPr>
          <p:spPr>
            <a:xfrm>
              <a:off x="2835985" y="1344854"/>
              <a:ext cx="5736261" cy="430563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B348A80E-ED31-4B4D-A458-9DA0265298EF}"/>
                </a:ext>
              </a:extLst>
            </p:cNvPr>
            <p:cNvSpPr/>
            <p:nvPr/>
          </p:nvSpPr>
          <p:spPr>
            <a:xfrm>
              <a:off x="5534932" y="575682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9D1C7D4A-5F18-46B4-B225-32E2BC3DAE0A}"/>
                </a:ext>
              </a:extLst>
            </p:cNvPr>
            <p:cNvSpPr/>
            <p:nvPr/>
          </p:nvSpPr>
          <p:spPr>
            <a:xfrm>
              <a:off x="2835985" y="52986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0BEA5C-47C0-49F8-98A0-82F0F06F327D}"/>
                </a:ext>
              </a:extLst>
            </p:cNvPr>
            <p:cNvSpPr txBox="1"/>
            <p:nvPr/>
          </p:nvSpPr>
          <p:spPr>
            <a:xfrm>
              <a:off x="2835985" y="5764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45A57A-772F-4B35-8675-3116B8FA4E37}"/>
                </a:ext>
              </a:extLst>
            </p:cNvPr>
            <p:cNvSpPr txBox="1"/>
            <p:nvPr/>
          </p:nvSpPr>
          <p:spPr>
            <a:xfrm>
              <a:off x="5620453" y="57768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0669045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24876D1-F870-433F-A0B0-4CAA7A73565D}"/>
              </a:ext>
            </a:extLst>
          </p:cNvPr>
          <p:cNvGrpSpPr/>
          <p:nvPr/>
        </p:nvGrpSpPr>
        <p:grpSpPr>
          <a:xfrm>
            <a:off x="884903" y="245806"/>
            <a:ext cx="10186219" cy="6366387"/>
            <a:chOff x="884903" y="245806"/>
            <a:chExt cx="10186219" cy="6366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27C1F0-940A-4C6E-A703-48455D13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03" y="245806"/>
              <a:ext cx="10186219" cy="6366387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98C9C3B6-0F99-446A-B93C-752A8C3D4F18}"/>
                </a:ext>
              </a:extLst>
            </p:cNvPr>
            <p:cNvSpPr/>
            <p:nvPr/>
          </p:nvSpPr>
          <p:spPr>
            <a:xfrm>
              <a:off x="1120878" y="1198140"/>
              <a:ext cx="9781613" cy="445234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AA1D6D98-317E-4496-ADA5-F6A3BFEE7A2F}"/>
                </a:ext>
              </a:extLst>
            </p:cNvPr>
            <p:cNvSpPr/>
            <p:nvPr/>
          </p:nvSpPr>
          <p:spPr>
            <a:xfrm>
              <a:off x="7865177" y="582442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B553909B-1BDE-4A72-BE1A-DB1B97552195}"/>
                </a:ext>
              </a:extLst>
            </p:cNvPr>
            <p:cNvSpPr/>
            <p:nvPr/>
          </p:nvSpPr>
          <p:spPr>
            <a:xfrm>
              <a:off x="1120878" y="38314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03B9B4-254E-481E-9041-0942CF2F32C9}"/>
                </a:ext>
              </a:extLst>
            </p:cNvPr>
            <p:cNvSpPr txBox="1"/>
            <p:nvPr/>
          </p:nvSpPr>
          <p:spPr>
            <a:xfrm>
              <a:off x="1120878" y="42974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20D8F5-088E-42B8-8FDA-35CD2FEFCCDD}"/>
                </a:ext>
              </a:extLst>
            </p:cNvPr>
            <p:cNvSpPr txBox="1"/>
            <p:nvPr/>
          </p:nvSpPr>
          <p:spPr>
            <a:xfrm>
              <a:off x="7950698" y="584444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35396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6670D-7F9E-4312-8CB0-52F98D01A443}"/>
              </a:ext>
            </a:extLst>
          </p:cNvPr>
          <p:cNvGrpSpPr/>
          <p:nvPr/>
        </p:nvGrpSpPr>
        <p:grpSpPr>
          <a:xfrm>
            <a:off x="1128743" y="260555"/>
            <a:ext cx="10139024" cy="6336890"/>
            <a:chOff x="1128743" y="260555"/>
            <a:chExt cx="10139024" cy="63368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65FCC1-C95D-432A-B37D-A586A666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43" y="260555"/>
              <a:ext cx="10139024" cy="633689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3EBA793-C29A-4B95-AAB4-9458FA221AEB}"/>
                </a:ext>
              </a:extLst>
            </p:cNvPr>
            <p:cNvSpPr/>
            <p:nvPr/>
          </p:nvSpPr>
          <p:spPr>
            <a:xfrm>
              <a:off x="1342848" y="1344855"/>
              <a:ext cx="9720409" cy="430563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6BA9192B-DD53-4B93-AA94-856F77725100}"/>
                </a:ext>
              </a:extLst>
            </p:cNvPr>
            <p:cNvSpPr/>
            <p:nvPr/>
          </p:nvSpPr>
          <p:spPr>
            <a:xfrm>
              <a:off x="8025943" y="581704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A71BE074-DB36-4C65-8681-E37908ACD240}"/>
                </a:ext>
              </a:extLst>
            </p:cNvPr>
            <p:cNvSpPr/>
            <p:nvPr/>
          </p:nvSpPr>
          <p:spPr>
            <a:xfrm>
              <a:off x="1342848" y="46388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5E3F8E-92E4-4799-9688-8D95C078742D}"/>
                </a:ext>
              </a:extLst>
            </p:cNvPr>
            <p:cNvSpPr txBox="1"/>
            <p:nvPr/>
          </p:nvSpPr>
          <p:spPr>
            <a:xfrm>
              <a:off x="1342848" y="51048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598DE1-CCC1-4C78-B4C5-13D22E24BF48}"/>
                </a:ext>
              </a:extLst>
            </p:cNvPr>
            <p:cNvSpPr txBox="1"/>
            <p:nvPr/>
          </p:nvSpPr>
          <p:spPr>
            <a:xfrm>
              <a:off x="8111464" y="583707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33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87640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1121B3-1E92-4BBE-A0F6-D47F4E2538E0}"/>
              </a:ext>
            </a:extLst>
          </p:cNvPr>
          <p:cNvGrpSpPr/>
          <p:nvPr/>
        </p:nvGrpSpPr>
        <p:grpSpPr>
          <a:xfrm>
            <a:off x="2831690" y="269771"/>
            <a:ext cx="6135022" cy="6503834"/>
            <a:chOff x="2831690" y="269771"/>
            <a:chExt cx="6135022" cy="65038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34BE8B6-4400-4C0B-81A0-5EADBB9B7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690" y="269771"/>
              <a:ext cx="6135022" cy="315922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826FE9-29EC-4329-A93F-7B18F2A00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31690" y="3323303"/>
              <a:ext cx="6135022" cy="3450302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9D396562-B0F4-4136-A7D0-955ED5B32F9A}"/>
                </a:ext>
              </a:extLst>
            </p:cNvPr>
            <p:cNvSpPr/>
            <p:nvPr/>
          </p:nvSpPr>
          <p:spPr>
            <a:xfrm>
              <a:off x="3031070" y="1327389"/>
              <a:ext cx="5736261" cy="446162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7A62E1BF-62F3-4102-B3EC-D07F1BF3F422}"/>
                </a:ext>
              </a:extLst>
            </p:cNvPr>
            <p:cNvSpPr/>
            <p:nvPr/>
          </p:nvSpPr>
          <p:spPr>
            <a:xfrm>
              <a:off x="5730017" y="597439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F8772787-772C-42AA-BC80-A77D1DDBBEBF}"/>
                </a:ext>
              </a:extLst>
            </p:cNvPr>
            <p:cNvSpPr/>
            <p:nvPr/>
          </p:nvSpPr>
          <p:spPr>
            <a:xfrm>
              <a:off x="3031070" y="459756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8338D1-4D53-49FD-A96C-77A214561C26}"/>
                </a:ext>
              </a:extLst>
            </p:cNvPr>
            <p:cNvSpPr txBox="1"/>
            <p:nvPr/>
          </p:nvSpPr>
          <p:spPr>
            <a:xfrm>
              <a:off x="3031070" y="50635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E42064-EFB5-4613-B2C3-598C63D3E33F}"/>
                </a:ext>
              </a:extLst>
            </p:cNvPr>
            <p:cNvSpPr txBox="1"/>
            <p:nvPr/>
          </p:nvSpPr>
          <p:spPr>
            <a:xfrm>
              <a:off x="5815538" y="599442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13656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800AFDE-4B3A-43F9-A257-D75BC65420EA}"/>
              </a:ext>
            </a:extLst>
          </p:cNvPr>
          <p:cNvGrpSpPr/>
          <p:nvPr/>
        </p:nvGrpSpPr>
        <p:grpSpPr>
          <a:xfrm>
            <a:off x="2656116" y="381000"/>
            <a:ext cx="6096000" cy="6096000"/>
            <a:chOff x="2656116" y="381000"/>
            <a:chExt cx="6096000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421A85-45D9-496C-A724-BE766EFB2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16" y="381000"/>
              <a:ext cx="6096000" cy="6096000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4E58633B-3CB4-4FA3-923A-BF92094CB23B}"/>
                </a:ext>
              </a:extLst>
            </p:cNvPr>
            <p:cNvSpPr/>
            <p:nvPr/>
          </p:nvSpPr>
          <p:spPr>
            <a:xfrm>
              <a:off x="2835985" y="1344854"/>
              <a:ext cx="5736261" cy="430563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C7074C65-40EB-418C-879A-7293655D3DC8}"/>
                </a:ext>
              </a:extLst>
            </p:cNvPr>
            <p:cNvSpPr/>
            <p:nvPr/>
          </p:nvSpPr>
          <p:spPr>
            <a:xfrm>
              <a:off x="5534932" y="575682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38ABE9E9-8495-44C6-9A3B-D2B5B61C1E7F}"/>
                </a:ext>
              </a:extLst>
            </p:cNvPr>
            <p:cNvSpPr/>
            <p:nvPr/>
          </p:nvSpPr>
          <p:spPr>
            <a:xfrm>
              <a:off x="2835985" y="52986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068B0E-6112-4B9E-A410-1BB938F14ED4}"/>
                </a:ext>
              </a:extLst>
            </p:cNvPr>
            <p:cNvSpPr txBox="1"/>
            <p:nvPr/>
          </p:nvSpPr>
          <p:spPr>
            <a:xfrm>
              <a:off x="2835985" y="5764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FD22E0-1F1B-4AE9-BFA5-61E996E28235}"/>
                </a:ext>
              </a:extLst>
            </p:cNvPr>
            <p:cNvSpPr txBox="1"/>
            <p:nvPr/>
          </p:nvSpPr>
          <p:spPr>
            <a:xfrm>
              <a:off x="5620453" y="57768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33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9121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B41A0A-FD0F-4607-A37F-E000DF2CC408}"/>
              </a:ext>
            </a:extLst>
          </p:cNvPr>
          <p:cNvGrpSpPr/>
          <p:nvPr/>
        </p:nvGrpSpPr>
        <p:grpSpPr>
          <a:xfrm>
            <a:off x="2584579" y="774442"/>
            <a:ext cx="6776655" cy="5202112"/>
            <a:chOff x="2584579" y="774442"/>
            <a:chExt cx="6776655" cy="520211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3BBB89C-FA84-4A60-9C40-047430D6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049" y="1047750"/>
              <a:ext cx="6350000" cy="47625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47222960-5384-4205-AC96-ABE2671B503F}"/>
                </a:ext>
              </a:extLst>
            </p:cNvPr>
            <p:cNvSpPr/>
            <p:nvPr/>
          </p:nvSpPr>
          <p:spPr>
            <a:xfrm>
              <a:off x="2855407" y="1900511"/>
              <a:ext cx="6145284" cy="307452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690CD593-06D9-4132-A3CB-FFF67D2D1435}"/>
                </a:ext>
              </a:extLst>
            </p:cNvPr>
            <p:cNvSpPr/>
            <p:nvPr/>
          </p:nvSpPr>
          <p:spPr>
            <a:xfrm>
              <a:off x="2830765" y="115844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D325F-16D7-4584-81E9-FE92705AE4EA}"/>
                </a:ext>
              </a:extLst>
            </p:cNvPr>
            <p:cNvSpPr txBox="1"/>
            <p:nvPr/>
          </p:nvSpPr>
          <p:spPr>
            <a:xfrm>
              <a:off x="2963677" y="115844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46250E2-321A-40F6-AB41-1BFF3DA6FCA5}"/>
                </a:ext>
              </a:extLst>
            </p:cNvPr>
            <p:cNvSpPr/>
            <p:nvPr/>
          </p:nvSpPr>
          <p:spPr>
            <a:xfrm>
              <a:off x="6037449" y="508572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47F25-1BF6-486F-BAA1-B4DE50F1F1D4}"/>
                </a:ext>
              </a:extLst>
            </p:cNvPr>
            <p:cNvSpPr txBox="1"/>
            <p:nvPr/>
          </p:nvSpPr>
          <p:spPr>
            <a:xfrm>
              <a:off x="6073810" y="509591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506476-8D81-42D0-8260-D9B61848D41D}"/>
                </a:ext>
              </a:extLst>
            </p:cNvPr>
            <p:cNvSpPr/>
            <p:nvPr/>
          </p:nvSpPr>
          <p:spPr>
            <a:xfrm>
              <a:off x="2584579" y="774442"/>
              <a:ext cx="6776655" cy="5202112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57128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0AAF308-9DA1-4076-A875-EAEE29FC7907}"/>
              </a:ext>
            </a:extLst>
          </p:cNvPr>
          <p:cNvGrpSpPr/>
          <p:nvPr/>
        </p:nvGrpSpPr>
        <p:grpSpPr>
          <a:xfrm>
            <a:off x="2060899" y="380806"/>
            <a:ext cx="6743700" cy="6096388"/>
            <a:chOff x="2060899" y="380806"/>
            <a:chExt cx="6743700" cy="60963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E75BA-A016-48DD-B8B0-3ABE63BF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899" y="380806"/>
              <a:ext cx="2247900" cy="3371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34441E-B040-449E-92FF-4C9FAEE6E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799" y="380806"/>
              <a:ext cx="2247900" cy="33718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EF1AD-A986-4065-835D-527F5199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699" y="380806"/>
              <a:ext cx="2247900" cy="33718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1FBC20-414C-4C8F-9FBE-46E0020BF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899" y="3105344"/>
              <a:ext cx="2247900" cy="33718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439C7B-D9DB-4041-9AFD-246FDFFA3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799" y="3105344"/>
              <a:ext cx="2247900" cy="33718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D4F133-C412-4761-8267-60AFF576B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699" y="3105344"/>
              <a:ext cx="2247900" cy="3371850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B0678303-5625-4FCE-9136-F2C9E1FCB31C}"/>
                </a:ext>
              </a:extLst>
            </p:cNvPr>
            <p:cNvSpPr/>
            <p:nvPr/>
          </p:nvSpPr>
          <p:spPr>
            <a:xfrm>
              <a:off x="2257487" y="1344854"/>
              <a:ext cx="6317346" cy="421619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BC20945F-9B42-4C12-8D4E-18EF415D7A71}"/>
                </a:ext>
              </a:extLst>
            </p:cNvPr>
            <p:cNvSpPr/>
            <p:nvPr/>
          </p:nvSpPr>
          <p:spPr>
            <a:xfrm>
              <a:off x="5537519" y="569838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4FF7D93D-C5DC-4340-9950-B219D6C394AC}"/>
                </a:ext>
              </a:extLst>
            </p:cNvPr>
            <p:cNvSpPr/>
            <p:nvPr/>
          </p:nvSpPr>
          <p:spPr>
            <a:xfrm>
              <a:off x="2257487" y="52986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1FA4C3-B1B0-419D-8661-E1089D18AAD8}"/>
                </a:ext>
              </a:extLst>
            </p:cNvPr>
            <p:cNvSpPr txBox="1"/>
            <p:nvPr/>
          </p:nvSpPr>
          <p:spPr>
            <a:xfrm>
              <a:off x="2257487" y="5764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FDF514-D8BB-4E1B-9884-18F7EA00CB9A}"/>
                </a:ext>
              </a:extLst>
            </p:cNvPr>
            <p:cNvSpPr txBox="1"/>
            <p:nvPr/>
          </p:nvSpPr>
          <p:spPr>
            <a:xfrm>
              <a:off x="5623040" y="57184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655126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B470CD-91CF-4063-93F7-DBA0E971B427}"/>
              </a:ext>
            </a:extLst>
          </p:cNvPr>
          <p:cNvGrpSpPr/>
          <p:nvPr/>
        </p:nvGrpSpPr>
        <p:grpSpPr>
          <a:xfrm>
            <a:off x="925795" y="0"/>
            <a:ext cx="5738912" cy="6858000"/>
            <a:chOff x="925795" y="0"/>
            <a:chExt cx="5738912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611F7A-EC6A-4848-9E22-DC1BF608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95" y="0"/>
              <a:ext cx="5738912" cy="6858000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CEB8D9A8-62A4-466D-914C-13A9697EC835}"/>
                </a:ext>
              </a:extLst>
            </p:cNvPr>
            <p:cNvSpPr/>
            <p:nvPr/>
          </p:nvSpPr>
          <p:spPr>
            <a:xfrm>
              <a:off x="925796" y="1124994"/>
              <a:ext cx="5630757" cy="470904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5D14173E-8EF3-4A4D-980B-5A1A14F50D2A}"/>
                </a:ext>
              </a:extLst>
            </p:cNvPr>
            <p:cNvSpPr/>
            <p:nvPr/>
          </p:nvSpPr>
          <p:spPr>
            <a:xfrm>
              <a:off x="3519239" y="603910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1AF12096-F8A2-4205-B27D-ABAD027D43F3}"/>
                </a:ext>
              </a:extLst>
            </p:cNvPr>
            <p:cNvSpPr/>
            <p:nvPr/>
          </p:nvSpPr>
          <p:spPr>
            <a:xfrm>
              <a:off x="1064235" y="27178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F9B733-34E0-4EEE-A27B-0B954331C3A0}"/>
                </a:ext>
              </a:extLst>
            </p:cNvPr>
            <p:cNvSpPr txBox="1"/>
            <p:nvPr/>
          </p:nvSpPr>
          <p:spPr>
            <a:xfrm>
              <a:off x="1064235" y="31838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3DE54C-D72A-430B-86A5-6CAF303BF96B}"/>
                </a:ext>
              </a:extLst>
            </p:cNvPr>
            <p:cNvSpPr txBox="1"/>
            <p:nvPr/>
          </p:nvSpPr>
          <p:spPr>
            <a:xfrm>
              <a:off x="3604760" y="605912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70640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3BE896-5ACD-4D2F-B36E-AC72CDC60013}"/>
              </a:ext>
            </a:extLst>
          </p:cNvPr>
          <p:cNvGrpSpPr/>
          <p:nvPr/>
        </p:nvGrpSpPr>
        <p:grpSpPr>
          <a:xfrm>
            <a:off x="2162736" y="135193"/>
            <a:ext cx="8323088" cy="6596648"/>
            <a:chOff x="2162736" y="135193"/>
            <a:chExt cx="8323088" cy="6596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ECA81E-992A-4AF6-99C0-80BC5371B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42"/>
            <a:stretch/>
          </p:blipFill>
          <p:spPr>
            <a:xfrm flipH="1">
              <a:off x="6289137" y="144228"/>
              <a:ext cx="4196687" cy="658761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6BE113-8C31-407E-AF41-F2286ABB5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42"/>
            <a:stretch/>
          </p:blipFill>
          <p:spPr>
            <a:xfrm>
              <a:off x="2162736" y="135193"/>
              <a:ext cx="4196687" cy="6587613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FA59DFD8-7E2D-437C-BAB7-7F705A88879E}"/>
                </a:ext>
              </a:extLst>
            </p:cNvPr>
            <p:cNvSpPr/>
            <p:nvPr/>
          </p:nvSpPr>
          <p:spPr>
            <a:xfrm>
              <a:off x="2341983" y="1194863"/>
              <a:ext cx="7940443" cy="457145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043D4C96-E016-4A49-BA10-8DA349932AA1}"/>
                </a:ext>
              </a:extLst>
            </p:cNvPr>
            <p:cNvSpPr/>
            <p:nvPr/>
          </p:nvSpPr>
          <p:spPr>
            <a:xfrm>
              <a:off x="7245113" y="590390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2C71A523-1DED-4142-ADAD-5C3480F14A5A}"/>
                </a:ext>
              </a:extLst>
            </p:cNvPr>
            <p:cNvSpPr/>
            <p:nvPr/>
          </p:nvSpPr>
          <p:spPr>
            <a:xfrm>
              <a:off x="2417174" y="34165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607379-C3A2-45ED-9757-2D93C3CFC8A7}"/>
                </a:ext>
              </a:extLst>
            </p:cNvPr>
            <p:cNvSpPr txBox="1"/>
            <p:nvPr/>
          </p:nvSpPr>
          <p:spPr>
            <a:xfrm>
              <a:off x="2417174" y="3882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F41839-9E8A-40F3-8F3C-79E8A4B98767}"/>
                </a:ext>
              </a:extLst>
            </p:cNvPr>
            <p:cNvSpPr txBox="1"/>
            <p:nvPr/>
          </p:nvSpPr>
          <p:spPr>
            <a:xfrm>
              <a:off x="7330634" y="592393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04151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90EF47D-2546-4BFE-9568-64496B6E7A1E}"/>
              </a:ext>
            </a:extLst>
          </p:cNvPr>
          <p:cNvGrpSpPr/>
          <p:nvPr/>
        </p:nvGrpSpPr>
        <p:grpSpPr>
          <a:xfrm>
            <a:off x="1582247" y="326569"/>
            <a:ext cx="8553750" cy="6074230"/>
            <a:chOff x="1582247" y="326569"/>
            <a:chExt cx="8553750" cy="60742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4792889-29E6-4F8F-87CC-9508DA64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247" y="326570"/>
              <a:ext cx="4276875" cy="607422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DF3538-4427-47F6-B9DD-7DF31DC30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59122" y="326569"/>
              <a:ext cx="4276875" cy="607422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0585B885-FE94-43F6-9DEC-DF99DFCF1815}"/>
                </a:ext>
              </a:extLst>
            </p:cNvPr>
            <p:cNvSpPr/>
            <p:nvPr/>
          </p:nvSpPr>
          <p:spPr>
            <a:xfrm>
              <a:off x="1694904" y="1232448"/>
              <a:ext cx="8307511" cy="431926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18CF20C9-21AA-4909-9E78-32FE9B5E7E67}"/>
                </a:ext>
              </a:extLst>
            </p:cNvPr>
            <p:cNvSpPr/>
            <p:nvPr/>
          </p:nvSpPr>
          <p:spPr>
            <a:xfrm>
              <a:off x="6893850" y="564931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33B5BC52-4580-4C76-98F2-CCFD997BAF0C}"/>
                </a:ext>
              </a:extLst>
            </p:cNvPr>
            <p:cNvSpPr/>
            <p:nvPr/>
          </p:nvSpPr>
          <p:spPr>
            <a:xfrm>
              <a:off x="1694905" y="45720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EB9AA2-FAA8-48CB-BC62-F2F5ACFABE85}"/>
                </a:ext>
              </a:extLst>
            </p:cNvPr>
            <p:cNvSpPr txBox="1"/>
            <p:nvPr/>
          </p:nvSpPr>
          <p:spPr>
            <a:xfrm>
              <a:off x="1694905" y="50380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A7C4DC-A87C-422D-9D23-854AA5418582}"/>
                </a:ext>
              </a:extLst>
            </p:cNvPr>
            <p:cNvSpPr txBox="1"/>
            <p:nvPr/>
          </p:nvSpPr>
          <p:spPr>
            <a:xfrm>
              <a:off x="7006135" y="568337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528406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C65975-9D37-47E7-A632-3864E749E4EA}"/>
              </a:ext>
            </a:extLst>
          </p:cNvPr>
          <p:cNvGrpSpPr/>
          <p:nvPr/>
        </p:nvGrpSpPr>
        <p:grpSpPr>
          <a:xfrm>
            <a:off x="2805209" y="964162"/>
            <a:ext cx="6908609" cy="5604589"/>
            <a:chOff x="2805209" y="964162"/>
            <a:chExt cx="6908609" cy="56045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71BEB4B-C84D-406E-8028-ACA27319D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35"/>
            <a:stretch/>
          </p:blipFill>
          <p:spPr>
            <a:xfrm>
              <a:off x="2805209" y="964162"/>
              <a:ext cx="6908609" cy="5604589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ECDBDB06-133B-4429-A780-53FC390C80B4}"/>
                </a:ext>
              </a:extLst>
            </p:cNvPr>
            <p:cNvSpPr/>
            <p:nvPr/>
          </p:nvSpPr>
          <p:spPr>
            <a:xfrm>
              <a:off x="2917213" y="2049228"/>
              <a:ext cx="6609341" cy="359430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781DC85C-74A1-4E5B-AE44-C94CF386DBD8}"/>
                </a:ext>
              </a:extLst>
            </p:cNvPr>
            <p:cNvSpPr/>
            <p:nvPr/>
          </p:nvSpPr>
          <p:spPr>
            <a:xfrm>
              <a:off x="6491405" y="5772738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6633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1815CFD3-2390-4A93-B331-1EF9A8F7076D}"/>
                </a:ext>
              </a:extLst>
            </p:cNvPr>
            <p:cNvSpPr/>
            <p:nvPr/>
          </p:nvSpPr>
          <p:spPr>
            <a:xfrm>
              <a:off x="3001190" y="116787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9CDC3F-63A6-449A-AEB9-9579D92D0518}"/>
                </a:ext>
              </a:extLst>
            </p:cNvPr>
            <p:cNvSpPr txBox="1"/>
            <p:nvPr/>
          </p:nvSpPr>
          <p:spPr>
            <a:xfrm>
              <a:off x="3001190" y="121447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33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717EDF-BEB7-40B5-B8B3-3C8126E46296}"/>
                </a:ext>
              </a:extLst>
            </p:cNvPr>
            <p:cNvSpPr txBox="1"/>
            <p:nvPr/>
          </p:nvSpPr>
          <p:spPr>
            <a:xfrm>
              <a:off x="6576926" y="579276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33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94532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A7E2376-3C49-4BF8-AFF5-E3DFA7165404}"/>
              </a:ext>
            </a:extLst>
          </p:cNvPr>
          <p:cNvGrpSpPr/>
          <p:nvPr/>
        </p:nvGrpSpPr>
        <p:grpSpPr>
          <a:xfrm>
            <a:off x="1946502" y="382555"/>
            <a:ext cx="6706572" cy="6092890"/>
            <a:chOff x="1946502" y="382555"/>
            <a:chExt cx="6706572" cy="60928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062D50-DA36-4C24-B81F-CEFB4C7B2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502" y="382555"/>
              <a:ext cx="3353286" cy="60928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FE1F1A-6780-425A-B9F6-5C1736D6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99788" y="382555"/>
              <a:ext cx="3353286" cy="6092890"/>
            </a:xfrm>
            <a:prstGeom prst="rect">
              <a:avLst/>
            </a:prstGeom>
          </p:spPr>
        </p:pic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4EA4F16F-397F-4D8D-A933-7255C46E6FBA}"/>
                </a:ext>
              </a:extLst>
            </p:cNvPr>
            <p:cNvSpPr/>
            <p:nvPr/>
          </p:nvSpPr>
          <p:spPr>
            <a:xfrm>
              <a:off x="2108718" y="1315616"/>
              <a:ext cx="6386370" cy="417412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D8A12EB9-DD0F-43FF-84E6-94A9CD373852}"/>
                </a:ext>
              </a:extLst>
            </p:cNvPr>
            <p:cNvSpPr/>
            <p:nvPr/>
          </p:nvSpPr>
          <p:spPr>
            <a:xfrm>
              <a:off x="5457774" y="565614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7199B2AB-D1D9-4493-8FAD-4B1B96B30910}"/>
                </a:ext>
              </a:extLst>
            </p:cNvPr>
            <p:cNvSpPr/>
            <p:nvPr/>
          </p:nvSpPr>
          <p:spPr>
            <a:xfrm>
              <a:off x="2108718" y="51026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2FD6B8-408F-4BA6-8F73-BA1A168A6A7F}"/>
                </a:ext>
              </a:extLst>
            </p:cNvPr>
            <p:cNvSpPr txBox="1"/>
            <p:nvPr/>
          </p:nvSpPr>
          <p:spPr>
            <a:xfrm>
              <a:off x="2108718" y="55686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71705-E4AB-44EA-8016-BA045C2363FD}"/>
                </a:ext>
              </a:extLst>
            </p:cNvPr>
            <p:cNvSpPr txBox="1"/>
            <p:nvPr/>
          </p:nvSpPr>
          <p:spPr>
            <a:xfrm>
              <a:off x="5570059" y="569020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20508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9"/>
          <a:stretch/>
        </p:blipFill>
        <p:spPr>
          <a:xfrm>
            <a:off x="2974109" y="314036"/>
            <a:ext cx="5038492" cy="61791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22488" y="1214207"/>
            <a:ext cx="4774602" cy="444193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59776" y="576773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22488" y="43896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2488" y="48555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72061" y="580179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93231147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0"/>
          <a:stretch/>
        </p:blipFill>
        <p:spPr>
          <a:xfrm>
            <a:off x="3026064" y="409286"/>
            <a:ext cx="5715000" cy="608387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187143" y="1357370"/>
            <a:ext cx="5421147" cy="427219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570976" y="575194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87143" y="582123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87143" y="62872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3261" y="578600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7957963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50836" y="307107"/>
            <a:ext cx="6135255" cy="6135255"/>
            <a:chOff x="2650836" y="307107"/>
            <a:chExt cx="6135255" cy="6135255"/>
          </a:xfrm>
        </p:grpSpPr>
        <p:grpSp>
          <p:nvGrpSpPr>
            <p:cNvPr id="4" name="Group 3"/>
            <p:cNvGrpSpPr/>
            <p:nvPr/>
          </p:nvGrpSpPr>
          <p:grpSpPr>
            <a:xfrm>
              <a:off x="2650836" y="307107"/>
              <a:ext cx="6135255" cy="6135255"/>
              <a:chOff x="2650836" y="307107"/>
              <a:chExt cx="6135255" cy="613525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0836" y="307107"/>
                <a:ext cx="6135255" cy="613525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513" r="64565" b="32970"/>
              <a:stretch/>
            </p:blipFill>
            <p:spPr>
              <a:xfrm>
                <a:off x="3146132" y="3906984"/>
                <a:ext cx="2174013" cy="277090"/>
              </a:xfrm>
              <a:prstGeom prst="rect">
                <a:avLst/>
              </a:prstGeom>
            </p:spPr>
          </p:pic>
        </p:grpSp>
        <p:sp>
          <p:nvSpPr>
            <p:cNvPr id="5" name="Rounded Rectangle 4"/>
            <p:cNvSpPr/>
            <p:nvPr/>
          </p:nvSpPr>
          <p:spPr>
            <a:xfrm>
              <a:off x="2743798" y="1186498"/>
              <a:ext cx="5910675" cy="442346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617159" y="571924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743798" y="41125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43798" y="45785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29444" y="575330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82774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32891" y="452581"/>
            <a:ext cx="6858000" cy="5966691"/>
            <a:chOff x="2232891" y="452581"/>
            <a:chExt cx="6858000" cy="59666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97"/>
            <a:stretch/>
          </p:blipFill>
          <p:spPr>
            <a:xfrm>
              <a:off x="2232891" y="452581"/>
              <a:ext cx="6858000" cy="596669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2420525" y="1334279"/>
              <a:ext cx="6501802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885013" y="570345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420525" y="55903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20525" y="60563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97298" y="573751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707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1CF81-C6E8-40A0-B9AA-9A6EF41DD5FF}"/>
              </a:ext>
            </a:extLst>
          </p:cNvPr>
          <p:cNvGrpSpPr/>
          <p:nvPr/>
        </p:nvGrpSpPr>
        <p:grpSpPr>
          <a:xfrm>
            <a:off x="659268" y="167951"/>
            <a:ext cx="9940308" cy="6419461"/>
            <a:chOff x="659268" y="167951"/>
            <a:chExt cx="9940308" cy="64194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ECBDFA-76BC-430C-98FB-4D39B936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687" y="352230"/>
              <a:ext cx="4762112" cy="317474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1FEB5D-92D5-4F28-B89B-2D3FF70C8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45799" y="352230"/>
              <a:ext cx="4762112" cy="317474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4C19A1-88AC-4DCC-B9A8-B680C61CD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05453" y="3266491"/>
              <a:ext cx="4762112" cy="31747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09E9FF-6AE7-4A11-A442-152CD1D74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5667565" y="3266490"/>
              <a:ext cx="4762112" cy="3174741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E9417EA-5C65-49CA-9E51-F79423DE6388}"/>
                </a:ext>
              </a:extLst>
            </p:cNvPr>
            <p:cNvSpPr/>
            <p:nvPr/>
          </p:nvSpPr>
          <p:spPr>
            <a:xfrm>
              <a:off x="980101" y="1284501"/>
              <a:ext cx="9320898" cy="422142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0479C89-41D6-4C9C-833A-B3CD6E0C9CE8}"/>
                </a:ext>
              </a:extLst>
            </p:cNvPr>
            <p:cNvSpPr/>
            <p:nvPr/>
          </p:nvSpPr>
          <p:spPr>
            <a:xfrm>
              <a:off x="980101" y="55195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F4E9E-CC91-4AB6-BB24-9D6D98DCF963}"/>
                </a:ext>
              </a:extLst>
            </p:cNvPr>
            <p:cNvSpPr txBox="1"/>
            <p:nvPr/>
          </p:nvSpPr>
          <p:spPr>
            <a:xfrm>
              <a:off x="1038365" y="55195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367BB0DA-CFE9-4A1A-A799-795E8DFAF559}"/>
                </a:ext>
              </a:extLst>
            </p:cNvPr>
            <p:cNvSpPr/>
            <p:nvPr/>
          </p:nvSpPr>
          <p:spPr>
            <a:xfrm>
              <a:off x="7344946" y="566666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197575-EEC0-490A-9783-A9F69AB7E3B8}"/>
                </a:ext>
              </a:extLst>
            </p:cNvPr>
            <p:cNvSpPr txBox="1"/>
            <p:nvPr/>
          </p:nvSpPr>
          <p:spPr>
            <a:xfrm>
              <a:off x="7381307" y="567685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99937B-5939-4AF4-8AF3-E2EF44E32546}"/>
                </a:ext>
              </a:extLst>
            </p:cNvPr>
            <p:cNvSpPr/>
            <p:nvPr/>
          </p:nvSpPr>
          <p:spPr>
            <a:xfrm>
              <a:off x="659268" y="167951"/>
              <a:ext cx="9940308" cy="64194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329614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10" y="193619"/>
            <a:ext cx="5921086" cy="6133289"/>
            <a:chOff x="762010" y="193619"/>
            <a:chExt cx="5921086" cy="613328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10" y="193619"/>
              <a:ext cx="5921086" cy="613328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942707" y="1131079"/>
              <a:ext cx="5559693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465086" y="550087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42707" y="35583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42707" y="40243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77371" y="553493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8050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570037" y="380855"/>
            <a:ext cx="6993154" cy="6015327"/>
            <a:chOff x="1570037" y="380855"/>
            <a:chExt cx="6993154" cy="60153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1570037" y="380855"/>
              <a:ext cx="3496577" cy="322132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5066614" y="380855"/>
              <a:ext cx="3496577" cy="32213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1570037" y="3174856"/>
              <a:ext cx="3496577" cy="32213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5066614" y="3174856"/>
              <a:ext cx="3496577" cy="3221326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1709325" y="1288097"/>
              <a:ext cx="6741948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413959" y="565789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09325" y="51285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09325" y="5594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26244" y="56919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80991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57" y="251883"/>
            <a:ext cx="6017491" cy="601749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942707" y="1131079"/>
            <a:ext cx="5559693" cy="427219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465086" y="550087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42707" y="35583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2707" y="40243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7371" y="553493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66811403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32873" y="314037"/>
            <a:ext cx="6095999" cy="6151418"/>
            <a:chOff x="932873" y="314037"/>
            <a:chExt cx="6095999" cy="61514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52"/>
            <a:stretch/>
          </p:blipFill>
          <p:spPr>
            <a:xfrm>
              <a:off x="932873" y="314037"/>
              <a:ext cx="6095999" cy="6151418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155143" y="1306570"/>
              <a:ext cx="5661293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677522" y="567636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155143" y="53132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55143" y="5779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89807" y="571042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65690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40509" y="399472"/>
            <a:ext cx="6056746" cy="6056746"/>
            <a:chOff x="840509" y="399472"/>
            <a:chExt cx="6056746" cy="605674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509" y="399472"/>
              <a:ext cx="6056746" cy="6056746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998125" y="1343516"/>
              <a:ext cx="5661293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603628" y="571330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98125" y="56826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98125" y="61486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32789" y="574737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635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DF7A3B-11ED-4749-B21A-06F25ECE9550}"/>
              </a:ext>
            </a:extLst>
          </p:cNvPr>
          <p:cNvGrpSpPr/>
          <p:nvPr/>
        </p:nvGrpSpPr>
        <p:grpSpPr>
          <a:xfrm>
            <a:off x="690464" y="242595"/>
            <a:ext cx="8948057" cy="5988808"/>
            <a:chOff x="690464" y="242595"/>
            <a:chExt cx="8948057" cy="59888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D9A79DE-6932-4E0E-B118-AE51F9E6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125" y="392761"/>
              <a:ext cx="4301704" cy="286258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2D3C38-08EE-44C6-A82D-531FE5D8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829" y="392761"/>
              <a:ext cx="4301704" cy="28625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DD11FE-4BD7-46CD-AA1F-795200D3D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58125" y="3194620"/>
              <a:ext cx="4301704" cy="28625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BCFE0-DEC9-49F0-BC96-365F2493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59829" y="3194620"/>
              <a:ext cx="4301704" cy="286258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A5BADA3E-8927-4F68-ADDF-A5B1A0AAD778}"/>
                </a:ext>
              </a:extLst>
            </p:cNvPr>
            <p:cNvSpPr/>
            <p:nvPr/>
          </p:nvSpPr>
          <p:spPr>
            <a:xfrm>
              <a:off x="936650" y="1359146"/>
              <a:ext cx="8446358" cy="377359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077EF30-2628-4F7C-990B-3F74B81BD98B}"/>
                </a:ext>
              </a:extLst>
            </p:cNvPr>
            <p:cNvSpPr/>
            <p:nvPr/>
          </p:nvSpPr>
          <p:spPr>
            <a:xfrm>
              <a:off x="936650" y="62659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2EF6B4-4995-4389-A217-646A1E52BF5E}"/>
                </a:ext>
              </a:extLst>
            </p:cNvPr>
            <p:cNvSpPr txBox="1"/>
            <p:nvPr/>
          </p:nvSpPr>
          <p:spPr>
            <a:xfrm>
              <a:off x="1069562" y="62659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C590C6BD-17B9-4E0B-9C44-B0E47F0F3B86}"/>
                </a:ext>
              </a:extLst>
            </p:cNvPr>
            <p:cNvSpPr/>
            <p:nvPr/>
          </p:nvSpPr>
          <p:spPr>
            <a:xfrm>
              <a:off x="6424861" y="530693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D441DD-C999-47D2-9A60-49F9EA827736}"/>
                </a:ext>
              </a:extLst>
            </p:cNvPr>
            <p:cNvSpPr txBox="1"/>
            <p:nvPr/>
          </p:nvSpPr>
          <p:spPr>
            <a:xfrm>
              <a:off x="6461222" y="531713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7573E3-6B1F-45D3-8366-0E73617879FB}"/>
                </a:ext>
              </a:extLst>
            </p:cNvPr>
            <p:cNvSpPr/>
            <p:nvPr/>
          </p:nvSpPr>
          <p:spPr>
            <a:xfrm>
              <a:off x="690464" y="242595"/>
              <a:ext cx="8948057" cy="5988808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5356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C816DE3-A0B9-4E23-9440-DC135498C995}"/>
              </a:ext>
            </a:extLst>
          </p:cNvPr>
          <p:cNvGrpSpPr/>
          <p:nvPr/>
        </p:nvGrpSpPr>
        <p:grpSpPr>
          <a:xfrm>
            <a:off x="4303797" y="237062"/>
            <a:ext cx="6214188" cy="6350350"/>
            <a:chOff x="4303797" y="237062"/>
            <a:chExt cx="6214188" cy="63503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B81CC2B-15D9-4F2C-9240-07E1EA537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943" y="442702"/>
              <a:ext cx="2843475" cy="29862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2BCD28-0371-4F2D-A606-5CA34F9E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0891" y="442702"/>
              <a:ext cx="2843475" cy="298629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F99E8-AACA-421B-8D20-BD25DD60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88805" y="3428998"/>
              <a:ext cx="2833621" cy="29759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AE0B0F-6293-4627-A32E-0AF57CED2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410891" y="3428999"/>
              <a:ext cx="2843475" cy="298629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506CA329-AF24-455E-A3CE-4304008C9C7A}"/>
                </a:ext>
              </a:extLst>
            </p:cNvPr>
            <p:cNvSpPr/>
            <p:nvPr/>
          </p:nvSpPr>
          <p:spPr>
            <a:xfrm>
              <a:off x="4726150" y="1292784"/>
              <a:ext cx="5375009" cy="419014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9324A78-B169-4BBD-9757-9F0B6A08CFD9}"/>
                </a:ext>
              </a:extLst>
            </p:cNvPr>
            <p:cNvSpPr/>
            <p:nvPr/>
          </p:nvSpPr>
          <p:spPr>
            <a:xfrm>
              <a:off x="4726150" y="53677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500DED-730D-4C8F-89C6-ED81D943843B}"/>
                </a:ext>
              </a:extLst>
            </p:cNvPr>
            <p:cNvSpPr txBox="1"/>
            <p:nvPr/>
          </p:nvSpPr>
          <p:spPr>
            <a:xfrm>
              <a:off x="4859062" y="53677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206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E00FFDA0-D975-44C3-BD56-FAFFA773625F}"/>
                </a:ext>
              </a:extLst>
            </p:cNvPr>
            <p:cNvSpPr/>
            <p:nvPr/>
          </p:nvSpPr>
          <p:spPr>
            <a:xfrm>
              <a:off x="7124217" y="566539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7A4537-55FC-4105-831C-F451D62A935C}"/>
                </a:ext>
              </a:extLst>
            </p:cNvPr>
            <p:cNvSpPr txBox="1"/>
            <p:nvPr/>
          </p:nvSpPr>
          <p:spPr>
            <a:xfrm>
              <a:off x="7160578" y="567559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7030A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4139A2-6298-4882-866A-E1D659803975}"/>
                </a:ext>
              </a:extLst>
            </p:cNvPr>
            <p:cNvSpPr/>
            <p:nvPr/>
          </p:nvSpPr>
          <p:spPr>
            <a:xfrm>
              <a:off x="4303797" y="237062"/>
              <a:ext cx="6214188" cy="6350350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37177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24EC2-A374-4706-886C-DD3773355095}"/>
              </a:ext>
            </a:extLst>
          </p:cNvPr>
          <p:cNvGrpSpPr/>
          <p:nvPr/>
        </p:nvGrpSpPr>
        <p:grpSpPr>
          <a:xfrm>
            <a:off x="3822441" y="841201"/>
            <a:ext cx="4341845" cy="5175598"/>
            <a:chOff x="3822441" y="841201"/>
            <a:chExt cx="4341845" cy="51755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F85E706-B1F8-4A88-98EF-32F504BB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41" y="1047750"/>
              <a:ext cx="3810000" cy="47625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9A4B505-4C25-4DDA-A4CC-89E3C464D5FB}"/>
                </a:ext>
              </a:extLst>
            </p:cNvPr>
            <p:cNvSpPr/>
            <p:nvPr/>
          </p:nvSpPr>
          <p:spPr>
            <a:xfrm>
              <a:off x="4206850" y="1839317"/>
              <a:ext cx="3498382" cy="318944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26675F68-0BBC-4A3E-AC49-294BAB2504AC}"/>
                </a:ext>
              </a:extLst>
            </p:cNvPr>
            <p:cNvSpPr/>
            <p:nvPr/>
          </p:nvSpPr>
          <p:spPr>
            <a:xfrm>
              <a:off x="4127719" y="115126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A40334-297C-4DEC-A95A-BDEB6133CD58}"/>
                </a:ext>
              </a:extLst>
            </p:cNvPr>
            <p:cNvSpPr txBox="1"/>
            <p:nvPr/>
          </p:nvSpPr>
          <p:spPr>
            <a:xfrm>
              <a:off x="4260631" y="115126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00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38C0340-87E1-4DCD-B793-97B4C5F77F2E}"/>
                </a:ext>
              </a:extLst>
            </p:cNvPr>
            <p:cNvSpPr/>
            <p:nvPr/>
          </p:nvSpPr>
          <p:spPr>
            <a:xfrm>
              <a:off x="4766882" y="509402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773F45-39FA-46EF-9710-E69359711C64}"/>
                </a:ext>
              </a:extLst>
            </p:cNvPr>
            <p:cNvSpPr txBox="1"/>
            <p:nvPr/>
          </p:nvSpPr>
          <p:spPr>
            <a:xfrm>
              <a:off x="4803243" y="50855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C6DF8A-4874-4EB2-AB56-2C7280B448B2}"/>
                </a:ext>
              </a:extLst>
            </p:cNvPr>
            <p:cNvSpPr/>
            <p:nvPr/>
          </p:nvSpPr>
          <p:spPr>
            <a:xfrm>
              <a:off x="3822441" y="841201"/>
              <a:ext cx="4341845" cy="5175598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1910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3B50C83-3CA2-468A-802D-EBB76897ECB5}"/>
              </a:ext>
            </a:extLst>
          </p:cNvPr>
          <p:cNvGrpSpPr/>
          <p:nvPr/>
        </p:nvGrpSpPr>
        <p:grpSpPr>
          <a:xfrm>
            <a:off x="979714" y="447869"/>
            <a:ext cx="6214188" cy="5439747"/>
            <a:chOff x="979714" y="447869"/>
            <a:chExt cx="6214188" cy="54397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3E033A-E08B-4DDE-8E5B-A7E2F40A3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672" y="606490"/>
              <a:ext cx="5943601" cy="5169159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492C20F0-E3FD-411C-9F06-5B0529F759AF}"/>
                </a:ext>
              </a:extLst>
            </p:cNvPr>
            <p:cNvSpPr/>
            <p:nvPr/>
          </p:nvSpPr>
          <p:spPr>
            <a:xfrm>
              <a:off x="1225899" y="1564420"/>
              <a:ext cx="5646734" cy="33894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0615FFAB-4D8C-4183-A5D6-40569C222DC1}"/>
                </a:ext>
              </a:extLst>
            </p:cNvPr>
            <p:cNvSpPr/>
            <p:nvPr/>
          </p:nvSpPr>
          <p:spPr>
            <a:xfrm>
              <a:off x="1225899" y="83187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DBB0E8-6ACC-48C0-B057-CBC6BD9BDC1B}"/>
                </a:ext>
              </a:extLst>
            </p:cNvPr>
            <p:cNvSpPr txBox="1"/>
            <p:nvPr/>
          </p:nvSpPr>
          <p:spPr>
            <a:xfrm>
              <a:off x="1358811" y="83187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0CCFB63-EB4F-4AA8-92D9-B4214E71F3EA}"/>
                </a:ext>
              </a:extLst>
            </p:cNvPr>
            <p:cNvSpPr/>
            <p:nvPr/>
          </p:nvSpPr>
          <p:spPr>
            <a:xfrm>
              <a:off x="3914486" y="505501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8B015F-DE40-4000-986D-2F6AF20887FF}"/>
                </a:ext>
              </a:extLst>
            </p:cNvPr>
            <p:cNvSpPr txBox="1"/>
            <p:nvPr/>
          </p:nvSpPr>
          <p:spPr>
            <a:xfrm>
              <a:off x="3950847" y="506520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93E1C-34D8-4A90-A44E-FF606280C7D8}"/>
                </a:ext>
              </a:extLst>
            </p:cNvPr>
            <p:cNvSpPr/>
            <p:nvPr/>
          </p:nvSpPr>
          <p:spPr>
            <a:xfrm>
              <a:off x="979714" y="447869"/>
              <a:ext cx="6214188" cy="5439747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66512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B22C9A0-F630-4144-B1E3-3EBBF86A7F7A}"/>
              </a:ext>
            </a:extLst>
          </p:cNvPr>
          <p:cNvGrpSpPr/>
          <p:nvPr/>
        </p:nvGrpSpPr>
        <p:grpSpPr>
          <a:xfrm>
            <a:off x="1035698" y="625151"/>
            <a:ext cx="9041363" cy="5327780"/>
            <a:chOff x="1035698" y="625151"/>
            <a:chExt cx="9041363" cy="53277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38907F-0928-48A5-B7DB-84651B3F1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135" y="718262"/>
              <a:ext cx="2208131" cy="25567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FB90A0-3D16-4167-BB6E-E1F295681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266" y="718261"/>
              <a:ext cx="2208131" cy="25567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947D79-BA31-4867-8CA3-6DC7ED9B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135" y="3275044"/>
              <a:ext cx="2208131" cy="25567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284DB0-EA6A-488D-A790-B0BF4DD3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266" y="3275043"/>
              <a:ext cx="2208131" cy="25567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285A02-E372-4E5B-8CD4-43B6FEFEE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92415" y="730696"/>
              <a:ext cx="2208131" cy="255678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582476-8A29-4A39-858B-4094CCD9C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23512" y="3271729"/>
              <a:ext cx="2208131" cy="25567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75178A-30A1-47A1-A8A6-161130F79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78887" y="715138"/>
              <a:ext cx="2208131" cy="25567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380A6A-B3D2-43C5-A34D-20F55D91F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09984" y="3265502"/>
              <a:ext cx="2208131" cy="2556783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53F2F683-F194-49F9-87E3-AA9E7118E7DE}"/>
                </a:ext>
              </a:extLst>
            </p:cNvPr>
            <p:cNvSpPr/>
            <p:nvPr/>
          </p:nvSpPr>
          <p:spPr>
            <a:xfrm>
              <a:off x="1225899" y="1564420"/>
              <a:ext cx="8568520" cy="33894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AD1AC294-A6D4-4C52-B95F-1B8D10D915D8}"/>
                </a:ext>
              </a:extLst>
            </p:cNvPr>
            <p:cNvSpPr/>
            <p:nvPr/>
          </p:nvSpPr>
          <p:spPr>
            <a:xfrm>
              <a:off x="1225899" y="83187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89B5DC-3CBC-4EC0-802E-D9E76DA90440}"/>
                </a:ext>
              </a:extLst>
            </p:cNvPr>
            <p:cNvSpPr txBox="1"/>
            <p:nvPr/>
          </p:nvSpPr>
          <p:spPr>
            <a:xfrm>
              <a:off x="1358811" y="83187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7030A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742F8853-F698-4F49-AD50-EB4BB3F995F7}"/>
                </a:ext>
              </a:extLst>
            </p:cNvPr>
            <p:cNvSpPr/>
            <p:nvPr/>
          </p:nvSpPr>
          <p:spPr>
            <a:xfrm>
              <a:off x="6836272" y="512192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531B78-56AC-44EC-9920-679F93EA35B8}"/>
                </a:ext>
              </a:extLst>
            </p:cNvPr>
            <p:cNvSpPr txBox="1"/>
            <p:nvPr/>
          </p:nvSpPr>
          <p:spPr>
            <a:xfrm>
              <a:off x="6872633" y="513212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CC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B314C7-BCF9-4475-8606-B7359B4AA8AA}"/>
                </a:ext>
              </a:extLst>
            </p:cNvPr>
            <p:cNvSpPr/>
            <p:nvPr/>
          </p:nvSpPr>
          <p:spPr>
            <a:xfrm>
              <a:off x="1035698" y="625151"/>
              <a:ext cx="9041363" cy="5327780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lgDashDot"/>
            </a:ln>
            <a:effectLst>
              <a:glow rad="101600">
                <a:srgbClr val="7030A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0823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EE2B080-7350-4FB1-952D-84F7138B3693}"/>
              </a:ext>
            </a:extLst>
          </p:cNvPr>
          <p:cNvGrpSpPr/>
          <p:nvPr/>
        </p:nvGrpSpPr>
        <p:grpSpPr>
          <a:xfrm>
            <a:off x="1856792" y="457200"/>
            <a:ext cx="8478416" cy="5467739"/>
            <a:chOff x="1856792" y="457200"/>
            <a:chExt cx="8478416" cy="546773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5BCB40-5314-4C32-8035-0F40391C6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514" y="1362269"/>
              <a:ext cx="4049486" cy="37048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3CD266-745E-42DE-8104-7EB1DBAA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96000" y="1362268"/>
              <a:ext cx="4049486" cy="370484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9E576DF9-7B33-4A2C-BB75-F5492E1CFEC8}"/>
                </a:ext>
              </a:extLst>
            </p:cNvPr>
            <p:cNvSpPr/>
            <p:nvPr/>
          </p:nvSpPr>
          <p:spPr>
            <a:xfrm>
              <a:off x="2161467" y="1432398"/>
              <a:ext cx="7869066" cy="347098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E245D4A9-7D1B-48C2-B951-5CA96A23E0D9}"/>
                </a:ext>
              </a:extLst>
            </p:cNvPr>
            <p:cNvSpPr/>
            <p:nvPr/>
          </p:nvSpPr>
          <p:spPr>
            <a:xfrm>
              <a:off x="2028555" y="62174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6E070E-0DF9-4402-8E7F-D69D8C2F0591}"/>
                </a:ext>
              </a:extLst>
            </p:cNvPr>
            <p:cNvSpPr txBox="1"/>
            <p:nvPr/>
          </p:nvSpPr>
          <p:spPr>
            <a:xfrm>
              <a:off x="2161467" y="6217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39CFA131-AD78-476D-9263-7FC3BDA71DDC}"/>
                </a:ext>
              </a:extLst>
            </p:cNvPr>
            <p:cNvSpPr/>
            <p:nvPr/>
          </p:nvSpPr>
          <p:spPr>
            <a:xfrm>
              <a:off x="7187339" y="518881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A07384-2B7F-4767-893E-6C44AC2CF121}"/>
                </a:ext>
              </a:extLst>
            </p:cNvPr>
            <p:cNvSpPr txBox="1"/>
            <p:nvPr/>
          </p:nvSpPr>
          <p:spPr>
            <a:xfrm>
              <a:off x="7223700" y="519900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1127C9-81E9-497A-8D36-329529F32A28}"/>
                </a:ext>
              </a:extLst>
            </p:cNvPr>
            <p:cNvSpPr/>
            <p:nvPr/>
          </p:nvSpPr>
          <p:spPr>
            <a:xfrm>
              <a:off x="1856792" y="457200"/>
              <a:ext cx="8478416" cy="5467739"/>
            </a:xfrm>
            <a:prstGeom prst="rect">
              <a:avLst/>
            </a:prstGeom>
            <a:noFill/>
            <a:ln w="57150">
              <a:solidFill>
                <a:srgbClr val="002060"/>
              </a:solidFill>
              <a:prstDash val="lgDash"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8967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6C5B687-1134-4081-A363-A1D8DE53A765}"/>
              </a:ext>
            </a:extLst>
          </p:cNvPr>
          <p:cNvGrpSpPr/>
          <p:nvPr/>
        </p:nvGrpSpPr>
        <p:grpSpPr>
          <a:xfrm>
            <a:off x="779821" y="423865"/>
            <a:ext cx="4832626" cy="6209376"/>
            <a:chOff x="779821" y="423865"/>
            <a:chExt cx="4832626" cy="62093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2335-E0FD-41B7-87F5-EB78C203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821" y="423865"/>
              <a:ext cx="4832626" cy="32042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9495C4-C369-4B26-9318-9B75C6179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79821" y="3429000"/>
              <a:ext cx="4832626" cy="3204241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F4A27B9F-77AA-4B31-A6FC-AAFEF3B08427}"/>
                </a:ext>
              </a:extLst>
            </p:cNvPr>
            <p:cNvSpPr/>
            <p:nvPr/>
          </p:nvSpPr>
          <p:spPr>
            <a:xfrm>
              <a:off x="836395" y="1263472"/>
              <a:ext cx="4622284" cy="455075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3DEE301B-16A5-4FB4-82FC-85C81187FBF1}"/>
                </a:ext>
              </a:extLst>
            </p:cNvPr>
            <p:cNvSpPr/>
            <p:nvPr/>
          </p:nvSpPr>
          <p:spPr>
            <a:xfrm>
              <a:off x="806250" y="52295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4A3F3C-E7C3-485B-8F26-093D23E760C0}"/>
                </a:ext>
              </a:extLst>
            </p:cNvPr>
            <p:cNvSpPr txBox="1"/>
            <p:nvPr/>
          </p:nvSpPr>
          <p:spPr>
            <a:xfrm>
              <a:off x="806250" y="56955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902395AF-37E2-42A0-98AC-1FFA3815237B}"/>
                </a:ext>
              </a:extLst>
            </p:cNvPr>
            <p:cNvSpPr/>
            <p:nvPr/>
          </p:nvSpPr>
          <p:spPr>
            <a:xfrm>
              <a:off x="2500531" y="5916818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F2B839-62A3-4BEE-934A-57E8B9826D11}"/>
                </a:ext>
              </a:extLst>
            </p:cNvPr>
            <p:cNvSpPr txBox="1"/>
            <p:nvPr/>
          </p:nvSpPr>
          <p:spPr>
            <a:xfrm>
              <a:off x="2536892" y="592701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9C1EEA-3FE2-4657-853B-6DF5B70D5B9C}"/>
              </a:ext>
            </a:extLst>
          </p:cNvPr>
          <p:cNvGrpSpPr/>
          <p:nvPr/>
        </p:nvGrpSpPr>
        <p:grpSpPr>
          <a:xfrm>
            <a:off x="5948516" y="423865"/>
            <a:ext cx="4975123" cy="6010269"/>
            <a:chOff x="5948516" y="423865"/>
            <a:chExt cx="4975123" cy="60102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FAF82C-65C9-4CBB-905A-994EDB8C2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948516" y="3428999"/>
              <a:ext cx="4975123" cy="30051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B6F358-DEF1-428F-B167-3B2A4D558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516" y="423865"/>
              <a:ext cx="4975123" cy="3005135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5D178667-DFFD-42B0-89DB-899A721CA43F}"/>
                </a:ext>
              </a:extLst>
            </p:cNvPr>
            <p:cNvSpPr/>
            <p:nvPr/>
          </p:nvSpPr>
          <p:spPr>
            <a:xfrm>
              <a:off x="6096000" y="1272838"/>
              <a:ext cx="4675899" cy="435569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61E21336-6AF1-4AD6-8562-541B1BD7D679}"/>
                </a:ext>
              </a:extLst>
            </p:cNvPr>
            <p:cNvSpPr/>
            <p:nvPr/>
          </p:nvSpPr>
          <p:spPr>
            <a:xfrm>
              <a:off x="6065856" y="53232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C3A944-8D1E-460F-AC8F-2D0582E71561}"/>
                </a:ext>
              </a:extLst>
            </p:cNvPr>
            <p:cNvSpPr txBox="1"/>
            <p:nvPr/>
          </p:nvSpPr>
          <p:spPr>
            <a:xfrm>
              <a:off x="6065856" y="57891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7234E909-E1EF-422F-AB4E-EBC3F35BAB4E}"/>
                </a:ext>
              </a:extLst>
            </p:cNvPr>
            <p:cNvSpPr/>
            <p:nvPr/>
          </p:nvSpPr>
          <p:spPr>
            <a:xfrm>
              <a:off x="7813752" y="572441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5A8E75-DB52-4A5F-AE65-3AE1FDFC6846}"/>
                </a:ext>
              </a:extLst>
            </p:cNvPr>
            <p:cNvSpPr txBox="1"/>
            <p:nvPr/>
          </p:nvSpPr>
          <p:spPr>
            <a:xfrm>
              <a:off x="7850113" y="573460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671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43687F-AB8E-4FEF-B514-392F6B9D9177}"/>
              </a:ext>
            </a:extLst>
          </p:cNvPr>
          <p:cNvGrpSpPr/>
          <p:nvPr/>
        </p:nvGrpSpPr>
        <p:grpSpPr>
          <a:xfrm>
            <a:off x="1272910" y="714990"/>
            <a:ext cx="9646180" cy="5428020"/>
            <a:chOff x="1272910" y="714990"/>
            <a:chExt cx="9646180" cy="54280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43C0BA-01DE-4641-8976-AF94C231E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910" y="714990"/>
              <a:ext cx="9646180" cy="5428020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A64364C0-F4C7-4570-8652-F22EEB0B9BF0}"/>
                </a:ext>
              </a:extLst>
            </p:cNvPr>
            <p:cNvSpPr/>
            <p:nvPr/>
          </p:nvSpPr>
          <p:spPr>
            <a:xfrm>
              <a:off x="1448109" y="1619927"/>
              <a:ext cx="9295782" cy="363901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6833D877-2590-41A9-9417-15457D72644E}"/>
                </a:ext>
              </a:extLst>
            </p:cNvPr>
            <p:cNvSpPr/>
            <p:nvPr/>
          </p:nvSpPr>
          <p:spPr>
            <a:xfrm>
              <a:off x="1417965" y="87940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1D3B9-465B-4EB6-9B0B-32A95B49A07B}"/>
                </a:ext>
              </a:extLst>
            </p:cNvPr>
            <p:cNvSpPr txBox="1"/>
            <p:nvPr/>
          </p:nvSpPr>
          <p:spPr>
            <a:xfrm>
              <a:off x="1417965" y="92600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66FF33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ADDFB1A5-4A54-47C3-8780-BDABD2223B32}"/>
                </a:ext>
              </a:extLst>
            </p:cNvPr>
            <p:cNvSpPr/>
            <p:nvPr/>
          </p:nvSpPr>
          <p:spPr>
            <a:xfrm>
              <a:off x="7785744" y="539405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284908-5058-47AD-BAA5-CB9724D5B8F1}"/>
                </a:ext>
              </a:extLst>
            </p:cNvPr>
            <p:cNvSpPr txBox="1"/>
            <p:nvPr/>
          </p:nvSpPr>
          <p:spPr>
            <a:xfrm>
              <a:off x="7822105" y="54042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33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166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45F9200-9E94-474F-8F7E-98E571E47F4C}"/>
              </a:ext>
            </a:extLst>
          </p:cNvPr>
          <p:cNvGrpSpPr/>
          <p:nvPr/>
        </p:nvGrpSpPr>
        <p:grpSpPr>
          <a:xfrm>
            <a:off x="1407702" y="285440"/>
            <a:ext cx="6036637" cy="6484068"/>
            <a:chOff x="1407702" y="285440"/>
            <a:chExt cx="6036637" cy="64840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6366BC-3853-440C-A7A3-845DEA69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702" y="285440"/>
              <a:ext cx="6036637" cy="3391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6FC497-8708-4D4A-A7D4-996A3D4A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702" y="3377685"/>
              <a:ext cx="6036637" cy="3391823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A38FEA1C-DD01-49D8-BC49-359E1C252143}"/>
                </a:ext>
              </a:extLst>
            </p:cNvPr>
            <p:cNvSpPr/>
            <p:nvPr/>
          </p:nvSpPr>
          <p:spPr>
            <a:xfrm>
              <a:off x="1553327" y="1117508"/>
              <a:ext cx="5743161" cy="471053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4025E977-7083-4A2B-AA22-E33F0194F0E4}"/>
                </a:ext>
              </a:extLst>
            </p:cNvPr>
            <p:cNvSpPr/>
            <p:nvPr/>
          </p:nvSpPr>
          <p:spPr>
            <a:xfrm>
              <a:off x="1523183" y="37699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601CD0-2006-47F4-904D-C29752B80CAE}"/>
                </a:ext>
              </a:extLst>
            </p:cNvPr>
            <p:cNvSpPr txBox="1"/>
            <p:nvPr/>
          </p:nvSpPr>
          <p:spPr>
            <a:xfrm>
              <a:off x="1523183" y="42358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757D3441-4821-415F-88F6-4F3572E0682A}"/>
                </a:ext>
              </a:extLst>
            </p:cNvPr>
            <p:cNvSpPr/>
            <p:nvPr/>
          </p:nvSpPr>
          <p:spPr>
            <a:xfrm>
              <a:off x="4338341" y="604658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3DCDD-B6FA-445E-9B24-6E0517061387}"/>
                </a:ext>
              </a:extLst>
            </p:cNvPr>
            <p:cNvSpPr txBox="1"/>
            <p:nvPr/>
          </p:nvSpPr>
          <p:spPr>
            <a:xfrm>
              <a:off x="4374702" y="605677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7365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C7E6BA-6F31-45D2-8DD4-D2850862F988}"/>
              </a:ext>
            </a:extLst>
          </p:cNvPr>
          <p:cNvGrpSpPr/>
          <p:nvPr/>
        </p:nvGrpSpPr>
        <p:grpSpPr>
          <a:xfrm>
            <a:off x="662294" y="651694"/>
            <a:ext cx="4519306" cy="4708216"/>
            <a:chOff x="662294" y="651694"/>
            <a:chExt cx="4519306" cy="47082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BE5F0D-22F4-4541-9ACE-D122EC5C0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94" y="651694"/>
              <a:ext cx="4519306" cy="235410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A49AFF-C8D3-48B3-B179-B0BFF123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62294" y="3005802"/>
              <a:ext cx="4519306" cy="2354108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5CD942E-2EE1-4D5A-ADAF-6E21EA295883}"/>
                </a:ext>
              </a:extLst>
            </p:cNvPr>
            <p:cNvSpPr/>
            <p:nvPr/>
          </p:nvSpPr>
          <p:spPr>
            <a:xfrm>
              <a:off x="823147" y="1516890"/>
              <a:ext cx="4201029" cy="284409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0A75CD86-96F5-48EE-88F4-37F76964FE81}"/>
                </a:ext>
              </a:extLst>
            </p:cNvPr>
            <p:cNvSpPr/>
            <p:nvPr/>
          </p:nvSpPr>
          <p:spPr>
            <a:xfrm>
              <a:off x="793003" y="77637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CD2295-3306-408B-86B9-9CD78EB781E9}"/>
                </a:ext>
              </a:extLst>
            </p:cNvPr>
            <p:cNvSpPr txBox="1"/>
            <p:nvPr/>
          </p:nvSpPr>
          <p:spPr>
            <a:xfrm>
              <a:off x="793003" y="82297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6B479FA0-4324-494F-B881-FB7569FD3BA2}"/>
                </a:ext>
              </a:extLst>
            </p:cNvPr>
            <p:cNvSpPr/>
            <p:nvPr/>
          </p:nvSpPr>
          <p:spPr>
            <a:xfrm>
              <a:off x="2151151" y="460600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15331-8B36-4389-BCE8-8D788B610A70}"/>
                </a:ext>
              </a:extLst>
            </p:cNvPr>
            <p:cNvSpPr txBox="1"/>
            <p:nvPr/>
          </p:nvSpPr>
          <p:spPr>
            <a:xfrm>
              <a:off x="2187512" y="461619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  <a:effectLst>
                    <a:glow rad="1524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228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DD7FCB5-A483-4ADB-AB40-0F8CAC26BC38}"/>
              </a:ext>
            </a:extLst>
          </p:cNvPr>
          <p:cNvGrpSpPr/>
          <p:nvPr/>
        </p:nvGrpSpPr>
        <p:grpSpPr>
          <a:xfrm>
            <a:off x="6853544" y="1012261"/>
            <a:ext cx="4863140" cy="5629429"/>
            <a:chOff x="6853544" y="1012261"/>
            <a:chExt cx="4863140" cy="56294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38D9F0-6D03-46C6-AF27-3F8E0DDC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544" y="1012261"/>
              <a:ext cx="4863140" cy="289114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783FDC-FBC0-49D6-B5AF-DC536C36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853544" y="3750545"/>
              <a:ext cx="4863140" cy="2891145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C9B6AB0-B8F4-4C20-A014-3564BD9C32DD}"/>
                </a:ext>
              </a:extLst>
            </p:cNvPr>
            <p:cNvSpPr/>
            <p:nvPr/>
          </p:nvSpPr>
          <p:spPr>
            <a:xfrm>
              <a:off x="6992835" y="1830942"/>
              <a:ext cx="4542673" cy="395425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11C0828A-D939-4675-A0D5-5A9803280B04}"/>
                </a:ext>
              </a:extLst>
            </p:cNvPr>
            <p:cNvSpPr/>
            <p:nvPr/>
          </p:nvSpPr>
          <p:spPr>
            <a:xfrm>
              <a:off x="6962691" y="109042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DDC494-4986-42B6-8AFF-8D16699FD495}"/>
                </a:ext>
              </a:extLst>
            </p:cNvPr>
            <p:cNvSpPr txBox="1"/>
            <p:nvPr/>
          </p:nvSpPr>
          <p:spPr>
            <a:xfrm>
              <a:off x="6962691" y="11370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B2CA35EE-9338-4050-8A81-7B5FEC0A88B9}"/>
                </a:ext>
              </a:extLst>
            </p:cNvPr>
            <p:cNvSpPr/>
            <p:nvPr/>
          </p:nvSpPr>
          <p:spPr>
            <a:xfrm>
              <a:off x="8682579" y="590652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5625F2-9B74-417B-A733-EEEDE028CCD8}"/>
                </a:ext>
              </a:extLst>
            </p:cNvPr>
            <p:cNvSpPr txBox="1"/>
            <p:nvPr/>
          </p:nvSpPr>
          <p:spPr>
            <a:xfrm>
              <a:off x="8718940" y="591671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BFD026-A904-429A-80FB-253DC77AF6C8}"/>
              </a:ext>
            </a:extLst>
          </p:cNvPr>
          <p:cNvGrpSpPr/>
          <p:nvPr/>
        </p:nvGrpSpPr>
        <p:grpSpPr>
          <a:xfrm>
            <a:off x="400512" y="1264520"/>
            <a:ext cx="6137940" cy="4035067"/>
            <a:chOff x="400512" y="1264520"/>
            <a:chExt cx="6137940" cy="40350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97289E-48A9-49A5-B3FD-ACF3D9AB7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2" y="1264520"/>
              <a:ext cx="6137940" cy="4035067"/>
            </a:xfrm>
            <a:prstGeom prst="rect">
              <a:avLst/>
            </a:prstGeom>
          </p:spPr>
        </p:pic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4B51AC06-C901-4C76-89CC-CF4EABFBD62E}"/>
                </a:ext>
              </a:extLst>
            </p:cNvPr>
            <p:cNvSpPr/>
            <p:nvPr/>
          </p:nvSpPr>
          <p:spPr>
            <a:xfrm>
              <a:off x="540622" y="2142537"/>
              <a:ext cx="5861767" cy="229199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D975BB89-2C43-42F4-A8E1-F29FE434C457}"/>
                </a:ext>
              </a:extLst>
            </p:cNvPr>
            <p:cNvSpPr/>
            <p:nvPr/>
          </p:nvSpPr>
          <p:spPr>
            <a:xfrm>
              <a:off x="510478" y="140201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2356AF-5900-4110-AF85-D68D34C4D07F}"/>
                </a:ext>
              </a:extLst>
            </p:cNvPr>
            <p:cNvSpPr txBox="1"/>
            <p:nvPr/>
          </p:nvSpPr>
          <p:spPr>
            <a:xfrm>
              <a:off x="510478" y="144861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518A836D-41FA-49B3-B51B-FE4F32356E18}"/>
                </a:ext>
              </a:extLst>
            </p:cNvPr>
            <p:cNvSpPr/>
            <p:nvPr/>
          </p:nvSpPr>
          <p:spPr>
            <a:xfrm>
              <a:off x="3444242" y="456014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789DC9-F498-47C3-879C-4636955F6E44}"/>
                </a:ext>
              </a:extLst>
            </p:cNvPr>
            <p:cNvSpPr txBox="1"/>
            <p:nvPr/>
          </p:nvSpPr>
          <p:spPr>
            <a:xfrm>
              <a:off x="3480603" y="457033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323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D8ACD85-2182-4A00-9EBC-B7976C56B7C8}"/>
              </a:ext>
            </a:extLst>
          </p:cNvPr>
          <p:cNvGrpSpPr/>
          <p:nvPr/>
        </p:nvGrpSpPr>
        <p:grpSpPr>
          <a:xfrm>
            <a:off x="665521" y="396976"/>
            <a:ext cx="4189684" cy="4692445"/>
            <a:chOff x="665521" y="396976"/>
            <a:chExt cx="4189684" cy="46924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141B15F-0706-421E-BD37-37A3B2114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21" y="396976"/>
              <a:ext cx="4189684" cy="23462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BCEBF1-A752-4538-AF54-B5B5462B5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521" y="2743199"/>
              <a:ext cx="4189682" cy="2346222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346A3E5-057B-47B7-8EEF-3722F3FB0257}"/>
                </a:ext>
              </a:extLst>
            </p:cNvPr>
            <p:cNvSpPr/>
            <p:nvPr/>
          </p:nvSpPr>
          <p:spPr>
            <a:xfrm>
              <a:off x="799977" y="1068037"/>
              <a:ext cx="3972037" cy="304676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EB2524F0-EE81-4D67-B3AB-5932D0CE0F8D}"/>
                </a:ext>
              </a:extLst>
            </p:cNvPr>
            <p:cNvSpPr/>
            <p:nvPr/>
          </p:nvSpPr>
          <p:spPr>
            <a:xfrm>
              <a:off x="770481" y="469212"/>
              <a:ext cx="2495234" cy="50437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F5036F-2B8E-4907-820B-F82DB8FDFE1D}"/>
                </a:ext>
              </a:extLst>
            </p:cNvPr>
            <p:cNvSpPr txBox="1"/>
            <p:nvPr/>
          </p:nvSpPr>
          <p:spPr>
            <a:xfrm>
              <a:off x="770481" y="425380"/>
              <a:ext cx="1271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C000"/>
                  </a:solidFill>
                  <a:effectLst>
                    <a:glow rad="127000">
                      <a:srgbClr val="C0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A62BDA71-3AB6-41A1-882E-61547C9AF398}"/>
                </a:ext>
              </a:extLst>
            </p:cNvPr>
            <p:cNvSpPr/>
            <p:nvPr/>
          </p:nvSpPr>
          <p:spPr>
            <a:xfrm>
              <a:off x="1813867" y="436623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5F4F09-B904-4453-A50A-5C11C9ACE40B}"/>
                </a:ext>
              </a:extLst>
            </p:cNvPr>
            <p:cNvSpPr txBox="1"/>
            <p:nvPr/>
          </p:nvSpPr>
          <p:spPr>
            <a:xfrm>
              <a:off x="1850228" y="437642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C00000"/>
                  </a:solidFill>
                  <a:effectLst>
                    <a:glow rad="152400">
                      <a:srgbClr val="FF99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6F21DD-7F5F-45AA-9F3C-FCAA52FDABA4}"/>
              </a:ext>
            </a:extLst>
          </p:cNvPr>
          <p:cNvGrpSpPr/>
          <p:nvPr/>
        </p:nvGrpSpPr>
        <p:grpSpPr>
          <a:xfrm>
            <a:off x="5173732" y="396976"/>
            <a:ext cx="6218291" cy="6092314"/>
            <a:chOff x="5173732" y="396976"/>
            <a:chExt cx="6218291" cy="60923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3C1C34-F7EB-493D-8CD0-1E9EF3216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3732" y="396976"/>
              <a:ext cx="6218291" cy="6092314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2A07367B-786F-4A30-A15E-5A21002143D6}"/>
                </a:ext>
              </a:extLst>
            </p:cNvPr>
            <p:cNvSpPr/>
            <p:nvPr/>
          </p:nvSpPr>
          <p:spPr>
            <a:xfrm>
              <a:off x="5301975" y="1233831"/>
              <a:ext cx="5914923" cy="436315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EC4FFC61-F490-44AF-A829-76BB2104A2D8}"/>
                </a:ext>
              </a:extLst>
            </p:cNvPr>
            <p:cNvSpPr/>
            <p:nvPr/>
          </p:nvSpPr>
          <p:spPr>
            <a:xfrm>
              <a:off x="5272478" y="49433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9B9F16-5FC2-44E1-A2FF-02F8E429023E}"/>
                </a:ext>
              </a:extLst>
            </p:cNvPr>
            <p:cNvSpPr txBox="1"/>
            <p:nvPr/>
          </p:nvSpPr>
          <p:spPr>
            <a:xfrm>
              <a:off x="5272478" y="54093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C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9CB4E397-0161-4791-A30B-701CB06224FB}"/>
                </a:ext>
              </a:extLst>
            </p:cNvPr>
            <p:cNvSpPr/>
            <p:nvPr/>
          </p:nvSpPr>
          <p:spPr>
            <a:xfrm>
              <a:off x="8258751" y="573621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EEF90C-0610-4476-99FB-BDA7A414973C}"/>
                </a:ext>
              </a:extLst>
            </p:cNvPr>
            <p:cNvSpPr txBox="1"/>
            <p:nvPr/>
          </p:nvSpPr>
          <p:spPr>
            <a:xfrm>
              <a:off x="8295112" y="57464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66FFFF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2884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FFE01D-8FC6-4A82-A0C6-F3FB2803E027}"/>
              </a:ext>
            </a:extLst>
          </p:cNvPr>
          <p:cNvGrpSpPr/>
          <p:nvPr/>
        </p:nvGrpSpPr>
        <p:grpSpPr>
          <a:xfrm>
            <a:off x="611646" y="407425"/>
            <a:ext cx="5487839" cy="6043150"/>
            <a:chOff x="611646" y="407425"/>
            <a:chExt cx="5487839" cy="60431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0EA0FA-00BE-4DC6-BE46-11A836BCE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31" y="407425"/>
              <a:ext cx="5484354" cy="32305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77FB7D-4630-48AA-A0A6-BEA07504A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1646" y="3220065"/>
              <a:ext cx="5484354" cy="3230510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59D84ECE-A5C5-4423-A926-CCE5802DCD99}"/>
                </a:ext>
              </a:extLst>
            </p:cNvPr>
            <p:cNvSpPr/>
            <p:nvPr/>
          </p:nvSpPr>
          <p:spPr>
            <a:xfrm>
              <a:off x="719927" y="1222434"/>
              <a:ext cx="5199165" cy="450238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C8588A60-D87A-4E4B-A632-4E5F11A945B0}"/>
                </a:ext>
              </a:extLst>
            </p:cNvPr>
            <p:cNvSpPr/>
            <p:nvPr/>
          </p:nvSpPr>
          <p:spPr>
            <a:xfrm>
              <a:off x="690430" y="48293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7211E2-3C0B-4A8C-B71D-751C39C3A3C6}"/>
                </a:ext>
              </a:extLst>
            </p:cNvPr>
            <p:cNvSpPr txBox="1"/>
            <p:nvPr/>
          </p:nvSpPr>
          <p:spPr>
            <a:xfrm>
              <a:off x="690430" y="52953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44B9EA6C-4A70-40D8-A51B-C2ECDF14B7B6}"/>
                </a:ext>
              </a:extLst>
            </p:cNvPr>
            <p:cNvSpPr/>
            <p:nvPr/>
          </p:nvSpPr>
          <p:spPr>
            <a:xfrm>
              <a:off x="2960945" y="5743688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F51465-2FAF-449C-B542-FAE09454641E}"/>
                </a:ext>
              </a:extLst>
            </p:cNvPr>
            <p:cNvSpPr txBox="1"/>
            <p:nvPr/>
          </p:nvSpPr>
          <p:spPr>
            <a:xfrm>
              <a:off x="2997306" y="575388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2371CA-E4BB-45C0-BAC6-A56F0864BA2F}"/>
              </a:ext>
            </a:extLst>
          </p:cNvPr>
          <p:cNvGrpSpPr/>
          <p:nvPr/>
        </p:nvGrpSpPr>
        <p:grpSpPr>
          <a:xfrm>
            <a:off x="6505882" y="422479"/>
            <a:ext cx="4995688" cy="5595170"/>
            <a:chOff x="6505882" y="422479"/>
            <a:chExt cx="4995688" cy="55951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51BAB2-0B4B-4090-8C00-146289D4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882" y="422479"/>
              <a:ext cx="4995688" cy="27975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E9C615-DDDB-42B7-BBC2-00B99765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05882" y="3220064"/>
              <a:ext cx="4995688" cy="279758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0DA2BB3A-F5CB-4A09-A5D7-5D4039208205}"/>
                </a:ext>
              </a:extLst>
            </p:cNvPr>
            <p:cNvSpPr/>
            <p:nvPr/>
          </p:nvSpPr>
          <p:spPr>
            <a:xfrm>
              <a:off x="6647642" y="1222434"/>
              <a:ext cx="4666802" cy="394236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8CBB7550-C6A4-4DC3-A127-F7B636F62EEA}"/>
                </a:ext>
              </a:extLst>
            </p:cNvPr>
            <p:cNvSpPr/>
            <p:nvPr/>
          </p:nvSpPr>
          <p:spPr>
            <a:xfrm>
              <a:off x="6618145" y="48293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8877AE-6294-4F62-85CA-371257473DD5}"/>
                </a:ext>
              </a:extLst>
            </p:cNvPr>
            <p:cNvSpPr txBox="1"/>
            <p:nvPr/>
          </p:nvSpPr>
          <p:spPr>
            <a:xfrm>
              <a:off x="6618145" y="52953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C000"/>
                  </a:solidFill>
                  <a:effectLst>
                    <a:glow rad="127000">
                      <a:srgbClr val="C0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7BA095F4-95F3-4414-BCD2-9CE25F310920}"/>
                </a:ext>
              </a:extLst>
            </p:cNvPr>
            <p:cNvSpPr/>
            <p:nvPr/>
          </p:nvSpPr>
          <p:spPr>
            <a:xfrm>
              <a:off x="8445299" y="528430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7BC86D-3655-4D15-9C64-9922C6ABF9B1}"/>
                </a:ext>
              </a:extLst>
            </p:cNvPr>
            <p:cNvSpPr txBox="1"/>
            <p:nvPr/>
          </p:nvSpPr>
          <p:spPr>
            <a:xfrm>
              <a:off x="8481660" y="529450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C00000"/>
                  </a:solidFill>
                  <a:effectLst>
                    <a:glow rad="152400">
                      <a:srgbClr val="FF99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1674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D2963B-154B-4BCD-8EEE-BE3071585B6D}"/>
              </a:ext>
            </a:extLst>
          </p:cNvPr>
          <p:cNvGrpSpPr/>
          <p:nvPr/>
        </p:nvGrpSpPr>
        <p:grpSpPr>
          <a:xfrm>
            <a:off x="1436912" y="258778"/>
            <a:ext cx="9004043" cy="6111229"/>
            <a:chOff x="1436912" y="258778"/>
            <a:chExt cx="9004043" cy="611122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B82CEE-A926-45E9-94DE-B81B5B7A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939" y="487993"/>
              <a:ext cx="4284936" cy="570753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73BC08-8A5B-47E1-8E8F-C75C6D4C8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40003" y="487993"/>
              <a:ext cx="4284936" cy="5707534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88335AD5-51A5-4F5C-AA5C-BA7B516089E1}"/>
                </a:ext>
              </a:extLst>
            </p:cNvPr>
            <p:cNvSpPr/>
            <p:nvPr/>
          </p:nvSpPr>
          <p:spPr>
            <a:xfrm>
              <a:off x="1751044" y="1406766"/>
              <a:ext cx="8343959" cy="378077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F4D26C32-9CD6-4FB9-B233-69D6D4EFD44C}"/>
                </a:ext>
              </a:extLst>
            </p:cNvPr>
            <p:cNvSpPr/>
            <p:nvPr/>
          </p:nvSpPr>
          <p:spPr>
            <a:xfrm>
              <a:off x="1770424" y="65499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0168AC-908B-40D0-B99F-8AF915EC8B1C}"/>
                </a:ext>
              </a:extLst>
            </p:cNvPr>
            <p:cNvSpPr txBox="1"/>
            <p:nvPr/>
          </p:nvSpPr>
          <p:spPr>
            <a:xfrm>
              <a:off x="1903336" y="65499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00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EE3608D0-4DA7-4A93-AE25-B41CA82A5488}"/>
                </a:ext>
              </a:extLst>
            </p:cNvPr>
            <p:cNvSpPr/>
            <p:nvPr/>
          </p:nvSpPr>
          <p:spPr>
            <a:xfrm>
              <a:off x="7136857" y="536201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88E05-C3BD-46DD-8BED-F3279B78441B}"/>
                </a:ext>
              </a:extLst>
            </p:cNvPr>
            <p:cNvSpPr txBox="1"/>
            <p:nvPr/>
          </p:nvSpPr>
          <p:spPr>
            <a:xfrm>
              <a:off x="7173218" y="537220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6C1572-F09D-4B99-9426-C13F1F9950E6}"/>
                </a:ext>
              </a:extLst>
            </p:cNvPr>
            <p:cNvSpPr/>
            <p:nvPr/>
          </p:nvSpPr>
          <p:spPr>
            <a:xfrm>
              <a:off x="1436912" y="258778"/>
              <a:ext cx="9004043" cy="6111229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7171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82B3C2B-9CFE-44B0-9355-FEA9B9A64711}"/>
              </a:ext>
            </a:extLst>
          </p:cNvPr>
          <p:cNvGrpSpPr/>
          <p:nvPr/>
        </p:nvGrpSpPr>
        <p:grpSpPr>
          <a:xfrm>
            <a:off x="7412371" y="503750"/>
            <a:ext cx="4287863" cy="6218288"/>
            <a:chOff x="7412371" y="503750"/>
            <a:chExt cx="4287863" cy="62182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0E2E3E-E8A2-4947-A176-D2F65187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371" y="503750"/>
              <a:ext cx="4287863" cy="6218288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A118FB6F-34F8-4615-B320-4C40A6A3B68A}"/>
                </a:ext>
              </a:extLst>
            </p:cNvPr>
            <p:cNvSpPr/>
            <p:nvPr/>
          </p:nvSpPr>
          <p:spPr>
            <a:xfrm>
              <a:off x="7558353" y="1376597"/>
              <a:ext cx="3991748" cy="44385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3E9031D1-235F-4E5B-AEF6-6B96818460A5}"/>
                </a:ext>
              </a:extLst>
            </p:cNvPr>
            <p:cNvSpPr/>
            <p:nvPr/>
          </p:nvSpPr>
          <p:spPr>
            <a:xfrm>
              <a:off x="7528856" y="63710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3C722B-E13A-4AC0-AE45-03FAA090B243}"/>
                </a:ext>
              </a:extLst>
            </p:cNvPr>
            <p:cNvSpPr txBox="1"/>
            <p:nvPr/>
          </p:nvSpPr>
          <p:spPr>
            <a:xfrm>
              <a:off x="7528856" y="68369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E7DB10D2-82E8-450F-BB72-9A972746B624}"/>
                </a:ext>
              </a:extLst>
            </p:cNvPr>
            <p:cNvSpPr/>
            <p:nvPr/>
          </p:nvSpPr>
          <p:spPr>
            <a:xfrm>
              <a:off x="8591954" y="596165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03A229-0A03-4B85-8365-AEF4FBD7CA31}"/>
                </a:ext>
              </a:extLst>
            </p:cNvPr>
            <p:cNvSpPr txBox="1"/>
            <p:nvPr/>
          </p:nvSpPr>
          <p:spPr>
            <a:xfrm>
              <a:off x="8628315" y="59718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93FDE1-ADAD-4B58-8C63-1D41290FA6B6}"/>
              </a:ext>
            </a:extLst>
          </p:cNvPr>
          <p:cNvGrpSpPr/>
          <p:nvPr/>
        </p:nvGrpSpPr>
        <p:grpSpPr>
          <a:xfrm>
            <a:off x="491766" y="292663"/>
            <a:ext cx="6429375" cy="6429375"/>
            <a:chOff x="491766" y="292663"/>
            <a:chExt cx="6429375" cy="64293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F71ED5-88F7-4DE9-A64A-41174CFC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66" y="292663"/>
              <a:ext cx="2143125" cy="21431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18DA75-E616-427B-885B-B1E52066B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34891" y="292663"/>
              <a:ext cx="2143125" cy="21431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EEFC2C-543E-4CC9-AA68-B824E17F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016" y="292663"/>
              <a:ext cx="2143125" cy="21431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CDFAA8-A4A3-4F11-BE60-2E546001B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1766" y="2435788"/>
              <a:ext cx="2143125" cy="21431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818FB1-A3CD-4588-97BE-69E7E366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2634891" y="2435788"/>
              <a:ext cx="2143125" cy="21431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6DF2DE-413B-4105-9C34-A051D16EC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78016" y="2435788"/>
              <a:ext cx="2143125" cy="2143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E947D1-010A-4F7C-855C-FE25BD0E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491766" y="4578913"/>
              <a:ext cx="2143125" cy="2143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45AA8D-05A2-4930-A9CB-B060B11DC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634891" y="4578913"/>
              <a:ext cx="2143125" cy="21431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0A6162-19C9-4B7C-9FDD-D153C647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4778016" y="4578913"/>
              <a:ext cx="2143125" cy="214312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DDF62C4A-4740-42BE-8BD4-FD0B31CFF697}"/>
                </a:ext>
              </a:extLst>
            </p:cNvPr>
            <p:cNvSpPr/>
            <p:nvPr/>
          </p:nvSpPr>
          <p:spPr>
            <a:xfrm>
              <a:off x="666419" y="1200662"/>
              <a:ext cx="6065978" cy="461445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C49428BB-0EEC-45F2-AF2E-54A840E84195}"/>
                </a:ext>
              </a:extLst>
            </p:cNvPr>
            <p:cNvSpPr/>
            <p:nvPr/>
          </p:nvSpPr>
          <p:spPr>
            <a:xfrm>
              <a:off x="636921" y="46116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631E70-61A4-4BDF-A170-30A54C81EE1F}"/>
                </a:ext>
              </a:extLst>
            </p:cNvPr>
            <p:cNvSpPr txBox="1"/>
            <p:nvPr/>
          </p:nvSpPr>
          <p:spPr>
            <a:xfrm>
              <a:off x="636921" y="50776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0F7971B5-D953-4933-B36A-F40673F5D74F}"/>
                </a:ext>
              </a:extLst>
            </p:cNvPr>
            <p:cNvSpPr/>
            <p:nvPr/>
          </p:nvSpPr>
          <p:spPr>
            <a:xfrm>
              <a:off x="3864432" y="597185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EC0476-B4E7-4453-B330-7CE764919447}"/>
                </a:ext>
              </a:extLst>
            </p:cNvPr>
            <p:cNvSpPr txBox="1"/>
            <p:nvPr/>
          </p:nvSpPr>
          <p:spPr>
            <a:xfrm>
              <a:off x="3900793" y="598204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5617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56197E-9952-4DC4-988F-A029FC8120DF}"/>
              </a:ext>
            </a:extLst>
          </p:cNvPr>
          <p:cNvGrpSpPr/>
          <p:nvPr/>
        </p:nvGrpSpPr>
        <p:grpSpPr>
          <a:xfrm>
            <a:off x="2530578" y="1352550"/>
            <a:ext cx="6934200" cy="4152900"/>
            <a:chOff x="2530578" y="1352550"/>
            <a:chExt cx="6934200" cy="41529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44F742E-6B58-4043-89A1-99DC3AB13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578" y="1352550"/>
              <a:ext cx="6934200" cy="41529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A3F18515-4B31-4F7F-BA99-22B3C7579056}"/>
                </a:ext>
              </a:extLst>
            </p:cNvPr>
            <p:cNvSpPr/>
            <p:nvPr/>
          </p:nvSpPr>
          <p:spPr>
            <a:xfrm>
              <a:off x="2727222" y="2194879"/>
              <a:ext cx="6595268" cy="241205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31DF40DE-D925-4BA9-AC30-0CEAF9185295}"/>
                </a:ext>
              </a:extLst>
            </p:cNvPr>
            <p:cNvSpPr/>
            <p:nvPr/>
          </p:nvSpPr>
          <p:spPr>
            <a:xfrm>
              <a:off x="2697725" y="145538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416DD5-D541-481C-9CA2-4B40F8A81570}"/>
                </a:ext>
              </a:extLst>
            </p:cNvPr>
            <p:cNvSpPr txBox="1"/>
            <p:nvPr/>
          </p:nvSpPr>
          <p:spPr>
            <a:xfrm>
              <a:off x="2697725" y="150198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4866FD0-0865-4D7B-A189-889030C516A9}"/>
                </a:ext>
              </a:extLst>
            </p:cNvPr>
            <p:cNvSpPr/>
            <p:nvPr/>
          </p:nvSpPr>
          <p:spPr>
            <a:xfrm>
              <a:off x="6364343" y="474927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2D6F9-3C0A-44CD-B371-37FD05952580}"/>
                </a:ext>
              </a:extLst>
            </p:cNvPr>
            <p:cNvSpPr txBox="1"/>
            <p:nvPr/>
          </p:nvSpPr>
          <p:spPr>
            <a:xfrm>
              <a:off x="6400704" y="475946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56704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E12B54-7DCF-4B9A-BD55-C30C49242393}"/>
              </a:ext>
            </a:extLst>
          </p:cNvPr>
          <p:cNvGrpSpPr/>
          <p:nvPr/>
        </p:nvGrpSpPr>
        <p:grpSpPr>
          <a:xfrm>
            <a:off x="1809750" y="1019175"/>
            <a:ext cx="8572500" cy="4819650"/>
            <a:chOff x="1809750" y="1019175"/>
            <a:chExt cx="8572500" cy="48196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F5E2114-078C-4D35-9239-950237520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1019175"/>
              <a:ext cx="8572500" cy="481965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3690B6FA-744E-4AD8-9B49-F3EABE5949C0}"/>
                </a:ext>
              </a:extLst>
            </p:cNvPr>
            <p:cNvSpPr/>
            <p:nvPr/>
          </p:nvSpPr>
          <p:spPr>
            <a:xfrm>
              <a:off x="1941325" y="1883382"/>
              <a:ext cx="8309350" cy="307346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DD09E317-69E8-4450-953D-499733C30FDE}"/>
                </a:ext>
              </a:extLst>
            </p:cNvPr>
            <p:cNvSpPr/>
            <p:nvPr/>
          </p:nvSpPr>
          <p:spPr>
            <a:xfrm>
              <a:off x="1911828" y="114388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3B543-9B70-456F-B08F-BC4FB92BB6BB}"/>
                </a:ext>
              </a:extLst>
            </p:cNvPr>
            <p:cNvSpPr txBox="1"/>
            <p:nvPr/>
          </p:nvSpPr>
          <p:spPr>
            <a:xfrm>
              <a:off x="1911828" y="119048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6A582D-EB41-4F6E-8A95-F5E251AA69E7}"/>
                </a:ext>
              </a:extLst>
            </p:cNvPr>
            <p:cNvSpPr/>
            <p:nvPr/>
          </p:nvSpPr>
          <p:spPr>
            <a:xfrm>
              <a:off x="7292528" y="509091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004DF6-2D26-4753-B5F8-2B7B90DA0238}"/>
                </a:ext>
              </a:extLst>
            </p:cNvPr>
            <p:cNvSpPr txBox="1"/>
            <p:nvPr/>
          </p:nvSpPr>
          <p:spPr>
            <a:xfrm>
              <a:off x="7328889" y="51011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5593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03DFB2-CA6F-4292-A8C5-30EAE0076EBE}"/>
              </a:ext>
            </a:extLst>
          </p:cNvPr>
          <p:cNvGrpSpPr/>
          <p:nvPr/>
        </p:nvGrpSpPr>
        <p:grpSpPr>
          <a:xfrm>
            <a:off x="6535379" y="380846"/>
            <a:ext cx="4491686" cy="5019676"/>
            <a:chOff x="6535379" y="380846"/>
            <a:chExt cx="4491686" cy="50196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52770C-E780-44DD-9297-EC143C42D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379" y="380846"/>
              <a:ext cx="4481854" cy="25098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E05AFE-1CAB-4961-922E-AF60CB2C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5211" y="2890684"/>
              <a:ext cx="4481854" cy="2509838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D450ADF2-3C44-4AA3-8488-E91DC5B90212}"/>
                </a:ext>
              </a:extLst>
            </p:cNvPr>
            <p:cNvSpPr/>
            <p:nvPr/>
          </p:nvSpPr>
          <p:spPr>
            <a:xfrm>
              <a:off x="6685895" y="1249013"/>
              <a:ext cx="4156276" cy="322900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84D5C28C-8922-4657-B3F2-36CA03BD39E6}"/>
                </a:ext>
              </a:extLst>
            </p:cNvPr>
            <p:cNvSpPr/>
            <p:nvPr/>
          </p:nvSpPr>
          <p:spPr>
            <a:xfrm>
              <a:off x="6656398" y="50951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6031E1-4F49-4037-92D5-8612B434C056}"/>
                </a:ext>
              </a:extLst>
            </p:cNvPr>
            <p:cNvSpPr txBox="1"/>
            <p:nvPr/>
          </p:nvSpPr>
          <p:spPr>
            <a:xfrm>
              <a:off x="6656398" y="55611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51159203-9D38-437D-BB33-BEC1EF9DE3B8}"/>
                </a:ext>
              </a:extLst>
            </p:cNvPr>
            <p:cNvSpPr/>
            <p:nvPr/>
          </p:nvSpPr>
          <p:spPr>
            <a:xfrm>
              <a:off x="7958394" y="463235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C06976-71B8-4E6B-9A53-FFB032FA2E2C}"/>
                </a:ext>
              </a:extLst>
            </p:cNvPr>
            <p:cNvSpPr txBox="1"/>
            <p:nvPr/>
          </p:nvSpPr>
          <p:spPr>
            <a:xfrm>
              <a:off x="7994755" y="464254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955AFA-0D2E-4117-9FD0-BA59D06AD5BC}"/>
              </a:ext>
            </a:extLst>
          </p:cNvPr>
          <p:cNvGrpSpPr/>
          <p:nvPr/>
        </p:nvGrpSpPr>
        <p:grpSpPr>
          <a:xfrm>
            <a:off x="267181" y="144401"/>
            <a:ext cx="5410200" cy="6562879"/>
            <a:chOff x="267181" y="144401"/>
            <a:chExt cx="5410200" cy="656287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63A91B-EAA3-494F-B623-399E1E900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5021355"/>
              <a:ext cx="2705100" cy="16859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5D5BEC-5981-40C6-A348-0B9B203C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5021355"/>
              <a:ext cx="2705100" cy="168592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D24500B-3D8D-4C78-95BC-C976A0619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144401"/>
              <a:ext cx="2705100" cy="1685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55547-8846-40E9-AB5D-114C7CBDF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144401"/>
              <a:ext cx="2705100" cy="1685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F024F3-AFFA-4E97-8A34-9E4C961C5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1830326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08B62B-CB00-48B8-8C58-1E6C01F1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1830326"/>
              <a:ext cx="2705100" cy="16859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6CF93E-26F5-4B75-B70A-EC75D7CF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3516251"/>
              <a:ext cx="2705100" cy="16859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5CDEC6-53BC-48F5-B284-DC7961AD1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3516251"/>
              <a:ext cx="2705100" cy="1685925"/>
            </a:xfrm>
            <a:prstGeom prst="rect">
              <a:avLst/>
            </a:prstGeom>
          </p:spPr>
        </p:pic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23F0BF6C-1D1D-4D22-B80A-C8F3DBA57F1A}"/>
                </a:ext>
              </a:extLst>
            </p:cNvPr>
            <p:cNvSpPr/>
            <p:nvPr/>
          </p:nvSpPr>
          <p:spPr>
            <a:xfrm>
              <a:off x="430084" y="943847"/>
              <a:ext cx="4986113" cy="492287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6">
              <a:extLst>
                <a:ext uri="{FF2B5EF4-FFF2-40B4-BE49-F238E27FC236}">
                  <a16:creationId xmlns:a16="http://schemas.microsoft.com/office/drawing/2014/main" id="{4542AF17-4AB1-4B5E-A09B-656D69B6EAB0}"/>
                </a:ext>
              </a:extLst>
            </p:cNvPr>
            <p:cNvSpPr/>
            <p:nvPr/>
          </p:nvSpPr>
          <p:spPr>
            <a:xfrm>
              <a:off x="400587" y="20435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6B0318-D8C1-49C3-B177-8ADC7597E899}"/>
                </a:ext>
              </a:extLst>
            </p:cNvPr>
            <p:cNvSpPr txBox="1"/>
            <p:nvPr/>
          </p:nvSpPr>
          <p:spPr>
            <a:xfrm>
              <a:off x="400587" y="25095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7" name="Rounded Rectangle 5">
              <a:extLst>
                <a:ext uri="{FF2B5EF4-FFF2-40B4-BE49-F238E27FC236}">
                  <a16:creationId xmlns:a16="http://schemas.microsoft.com/office/drawing/2014/main" id="{02E526AA-7031-484F-B5A5-E915D2986FE5}"/>
                </a:ext>
              </a:extLst>
            </p:cNvPr>
            <p:cNvSpPr/>
            <p:nvPr/>
          </p:nvSpPr>
          <p:spPr>
            <a:xfrm>
              <a:off x="2556331" y="598008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58CC78-37B1-43FB-B514-48FBA8239A9A}"/>
                </a:ext>
              </a:extLst>
            </p:cNvPr>
            <p:cNvSpPr txBox="1"/>
            <p:nvPr/>
          </p:nvSpPr>
          <p:spPr>
            <a:xfrm>
              <a:off x="2592692" y="599027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6802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E8EC57-B213-4921-AAD7-BAE7789052AC}"/>
              </a:ext>
            </a:extLst>
          </p:cNvPr>
          <p:cNvGrpSpPr/>
          <p:nvPr/>
        </p:nvGrpSpPr>
        <p:grpSpPr>
          <a:xfrm>
            <a:off x="4970666" y="413262"/>
            <a:ext cx="4933950" cy="5543550"/>
            <a:chOff x="4970666" y="413262"/>
            <a:chExt cx="4933950" cy="55435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4B7980-1762-48E5-BA9C-3A689B67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667" y="413262"/>
              <a:ext cx="2466975" cy="18478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F9A928-84CB-45BB-8153-1B07ED52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667" y="2261112"/>
              <a:ext cx="2466975" cy="18478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22677B-0C8B-47FE-95B6-E53F899C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666" y="4108962"/>
              <a:ext cx="2466975" cy="1847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0ACA7C-B0EE-4659-8A33-80A8118EB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37641" y="413262"/>
              <a:ext cx="2466975" cy="18478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8566C4-C7AE-4773-85DC-6A5FE140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37641" y="2261112"/>
              <a:ext cx="2466975" cy="18478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C2723E-133F-4089-840D-6BADBEA7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37640" y="4108962"/>
              <a:ext cx="2466975" cy="1847850"/>
            </a:xfrm>
            <a:prstGeom prst="rect">
              <a:avLst/>
            </a:prstGeom>
          </p:spPr>
        </p:pic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C8D62DCD-C465-4E9F-930F-B1AB67FF7471}"/>
                </a:ext>
              </a:extLst>
            </p:cNvPr>
            <p:cNvSpPr/>
            <p:nvPr/>
          </p:nvSpPr>
          <p:spPr>
            <a:xfrm>
              <a:off x="5113248" y="1267537"/>
              <a:ext cx="4686699" cy="381080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26E3F3EC-934B-48E4-8C6A-D6C7776C3135}"/>
                </a:ext>
              </a:extLst>
            </p:cNvPr>
            <p:cNvSpPr/>
            <p:nvPr/>
          </p:nvSpPr>
          <p:spPr>
            <a:xfrm>
              <a:off x="5083751" y="52804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5F5AAF-AD5F-4692-ADEF-54D221417DB6}"/>
                </a:ext>
              </a:extLst>
            </p:cNvPr>
            <p:cNvSpPr txBox="1"/>
            <p:nvPr/>
          </p:nvSpPr>
          <p:spPr>
            <a:xfrm>
              <a:off x="5083751" y="57463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59634109-CAA5-4A20-900F-6BF9563202B4}"/>
                </a:ext>
              </a:extLst>
            </p:cNvPr>
            <p:cNvSpPr/>
            <p:nvPr/>
          </p:nvSpPr>
          <p:spPr>
            <a:xfrm>
              <a:off x="6841800" y="521066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7CF867-9742-4DB9-BE89-7588D40ACA94}"/>
                </a:ext>
              </a:extLst>
            </p:cNvPr>
            <p:cNvSpPr txBox="1"/>
            <p:nvPr/>
          </p:nvSpPr>
          <p:spPr>
            <a:xfrm>
              <a:off x="6878161" y="522085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FFFF00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89A9E4-1522-462F-90FC-776E970E40BB}"/>
              </a:ext>
            </a:extLst>
          </p:cNvPr>
          <p:cNvGrpSpPr/>
          <p:nvPr/>
        </p:nvGrpSpPr>
        <p:grpSpPr>
          <a:xfrm>
            <a:off x="239390" y="276330"/>
            <a:ext cx="3993125" cy="6168408"/>
            <a:chOff x="480551" y="413262"/>
            <a:chExt cx="3993125" cy="61684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DF5EE9-2BFC-4223-871D-C8D530CE7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51" y="413262"/>
              <a:ext cx="3993125" cy="6168408"/>
            </a:xfrm>
            <a:prstGeom prst="rect">
              <a:avLst/>
            </a:prstGeom>
          </p:spPr>
        </p:pic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1151E7F6-D77D-4FC1-80EC-14F86BF1C533}"/>
                </a:ext>
              </a:extLst>
            </p:cNvPr>
            <p:cNvSpPr/>
            <p:nvPr/>
          </p:nvSpPr>
          <p:spPr>
            <a:xfrm>
              <a:off x="616063" y="1236643"/>
              <a:ext cx="3670947" cy="445667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6">
              <a:extLst>
                <a:ext uri="{FF2B5EF4-FFF2-40B4-BE49-F238E27FC236}">
                  <a16:creationId xmlns:a16="http://schemas.microsoft.com/office/drawing/2014/main" id="{F9A2F735-0440-44F4-B527-EEE7FD7D2AC0}"/>
                </a:ext>
              </a:extLst>
            </p:cNvPr>
            <p:cNvSpPr/>
            <p:nvPr/>
          </p:nvSpPr>
          <p:spPr>
            <a:xfrm>
              <a:off x="546374" y="49714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629C91-327F-4AAC-BFFC-9925C8FDB3DB}"/>
                </a:ext>
              </a:extLst>
            </p:cNvPr>
            <p:cNvSpPr txBox="1"/>
            <p:nvPr/>
          </p:nvSpPr>
          <p:spPr>
            <a:xfrm>
              <a:off x="546374" y="54374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40E2452-1B94-471A-8CFA-7522C0A34165}"/>
                </a:ext>
              </a:extLst>
            </p:cNvPr>
            <p:cNvSpPr/>
            <p:nvPr/>
          </p:nvSpPr>
          <p:spPr>
            <a:xfrm>
              <a:off x="1209153" y="585095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E08ACF-1448-4245-A123-1BF005C24E68}"/>
                </a:ext>
              </a:extLst>
            </p:cNvPr>
            <p:cNvSpPr txBox="1"/>
            <p:nvPr/>
          </p:nvSpPr>
          <p:spPr>
            <a:xfrm>
              <a:off x="1245514" y="586114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0000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00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818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28B9A03-FAE3-4EE7-94F8-116B112BBB7E}"/>
              </a:ext>
            </a:extLst>
          </p:cNvPr>
          <p:cNvGrpSpPr/>
          <p:nvPr/>
        </p:nvGrpSpPr>
        <p:grpSpPr>
          <a:xfrm>
            <a:off x="6660741" y="396975"/>
            <a:ext cx="5410200" cy="5057776"/>
            <a:chOff x="6660741" y="396975"/>
            <a:chExt cx="5410200" cy="50577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0A69B5-BB1F-4905-B68A-8357D9B1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741" y="396976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8F7EDC-E994-436E-BD0F-48AEC3F7E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5841" y="396975"/>
              <a:ext cx="2705100" cy="16859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03953F-95CA-4088-AEA8-1156CF096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741" y="2082901"/>
              <a:ext cx="2705100" cy="16859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B6C0CF-8791-4730-A14B-E2DFCC9AE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5841" y="2082900"/>
              <a:ext cx="2705100" cy="16859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7C0C92-EE51-47D1-B262-02E247FF0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741" y="3768826"/>
              <a:ext cx="2705100" cy="16859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808044-073C-4A83-BC9E-0B842559E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5841" y="3768825"/>
              <a:ext cx="2705100" cy="1685925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3D1EE6C4-518D-483D-A167-7D0BEB10F8E2}"/>
                </a:ext>
              </a:extLst>
            </p:cNvPr>
            <p:cNvSpPr/>
            <p:nvPr/>
          </p:nvSpPr>
          <p:spPr>
            <a:xfrm>
              <a:off x="6794452" y="1276156"/>
              <a:ext cx="5180935" cy="333603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A26B8F1F-9695-4A9A-8808-A468F410BDDC}"/>
                </a:ext>
              </a:extLst>
            </p:cNvPr>
            <p:cNvSpPr/>
            <p:nvPr/>
          </p:nvSpPr>
          <p:spPr>
            <a:xfrm>
              <a:off x="6713859" y="53474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55F11E-F4A8-4A0F-9146-FB30C301AC4A}"/>
                </a:ext>
              </a:extLst>
            </p:cNvPr>
            <p:cNvSpPr txBox="1"/>
            <p:nvPr/>
          </p:nvSpPr>
          <p:spPr>
            <a:xfrm>
              <a:off x="6713859" y="58134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92D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50F19230-40AB-4ABC-8A4C-8329D84BC083}"/>
                </a:ext>
              </a:extLst>
            </p:cNvPr>
            <p:cNvSpPr/>
            <p:nvPr/>
          </p:nvSpPr>
          <p:spPr>
            <a:xfrm>
              <a:off x="9017240" y="477510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D052BF-7A64-4179-88EC-872DA25007F4}"/>
                </a:ext>
              </a:extLst>
            </p:cNvPr>
            <p:cNvSpPr txBox="1"/>
            <p:nvPr/>
          </p:nvSpPr>
          <p:spPr>
            <a:xfrm>
              <a:off x="9053601" y="478529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99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4A332-6943-4E54-B81A-4DE02573D718}"/>
              </a:ext>
            </a:extLst>
          </p:cNvPr>
          <p:cNvGrpSpPr/>
          <p:nvPr/>
        </p:nvGrpSpPr>
        <p:grpSpPr>
          <a:xfrm>
            <a:off x="380386" y="396976"/>
            <a:ext cx="5804984" cy="6282815"/>
            <a:chOff x="380386" y="396976"/>
            <a:chExt cx="5804984" cy="628281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A75BDE-AB41-4E91-9492-B14E1BD5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6" y="396976"/>
              <a:ext cx="5804984" cy="325079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19E893-BB2E-4BDD-93E8-1E5BF5FB0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80386" y="3429000"/>
              <a:ext cx="5804984" cy="3250791"/>
            </a:xfrm>
            <a:prstGeom prst="rect">
              <a:avLst/>
            </a:prstGeom>
          </p:spPr>
        </p:pic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AA3F5AA7-30A8-49AB-B3A1-8E7B763923C7}"/>
                </a:ext>
              </a:extLst>
            </p:cNvPr>
            <p:cNvSpPr/>
            <p:nvPr/>
          </p:nvSpPr>
          <p:spPr>
            <a:xfrm>
              <a:off x="552292" y="1236643"/>
              <a:ext cx="5436526" cy="453570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EFB3C3A8-7BC9-4908-A76A-E5C0A5AA54FE}"/>
                </a:ext>
              </a:extLst>
            </p:cNvPr>
            <p:cNvSpPr/>
            <p:nvPr/>
          </p:nvSpPr>
          <p:spPr>
            <a:xfrm>
              <a:off x="522795" y="49714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1A426A-72DE-4B15-8BE5-526975AC6FC8}"/>
                </a:ext>
              </a:extLst>
            </p:cNvPr>
            <p:cNvSpPr txBox="1"/>
            <p:nvPr/>
          </p:nvSpPr>
          <p:spPr>
            <a:xfrm>
              <a:off x="522795" y="54374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5E2D11E1-1286-493D-A737-93C2C010815D}"/>
                </a:ext>
              </a:extLst>
            </p:cNvPr>
            <p:cNvSpPr/>
            <p:nvPr/>
          </p:nvSpPr>
          <p:spPr>
            <a:xfrm>
              <a:off x="3137853" y="591915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4F9BDA-8DDC-4DD1-BF8A-F851CF554D4F}"/>
                </a:ext>
              </a:extLst>
            </p:cNvPr>
            <p:cNvSpPr txBox="1"/>
            <p:nvPr/>
          </p:nvSpPr>
          <p:spPr>
            <a:xfrm>
              <a:off x="3174214" y="592934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239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5174CA-0AB7-4D5E-888E-317DDF350D9B}"/>
              </a:ext>
            </a:extLst>
          </p:cNvPr>
          <p:cNvGrpSpPr/>
          <p:nvPr/>
        </p:nvGrpSpPr>
        <p:grpSpPr>
          <a:xfrm>
            <a:off x="463498" y="554601"/>
            <a:ext cx="8486775" cy="4857750"/>
            <a:chOff x="463498" y="554601"/>
            <a:chExt cx="8486775" cy="4857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FC16B0-CFEF-4C25-8DD0-AF12910E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98" y="554601"/>
              <a:ext cx="2828925" cy="16192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2DE4CF-72A9-4561-AF19-3824A19DA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423" y="554601"/>
              <a:ext cx="2828925" cy="1619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882F0C-FA82-420B-AE2D-21F89869D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348" y="554601"/>
              <a:ext cx="2828925" cy="1619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B4AAF0-3742-4BE9-90D6-38F62618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98" y="2173851"/>
              <a:ext cx="2828925" cy="1619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956589-B58C-4F2E-B275-D5836E60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423" y="2173851"/>
              <a:ext cx="2828925" cy="16192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D178BE-D267-4422-84BD-BF668A9C5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348" y="2173851"/>
              <a:ext cx="2828925" cy="16192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414CA4-1A9C-4632-8391-003B9122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98" y="3793101"/>
              <a:ext cx="2828925" cy="16192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2FD4F4-8942-48C6-A8F5-3A51D9581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423" y="3793101"/>
              <a:ext cx="2828925" cy="16192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6FBA02-FE02-4DD8-BE2E-3F306C77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348" y="3793101"/>
              <a:ext cx="2828925" cy="1619250"/>
            </a:xfrm>
            <a:prstGeom prst="rect">
              <a:avLst/>
            </a:prstGeom>
          </p:spPr>
        </p:pic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52901EF7-4EA9-4D4B-AA4E-4E7D037E645D}"/>
                </a:ext>
              </a:extLst>
            </p:cNvPr>
            <p:cNvSpPr/>
            <p:nvPr/>
          </p:nvSpPr>
          <p:spPr>
            <a:xfrm>
              <a:off x="614943" y="1445650"/>
              <a:ext cx="8183885" cy="308615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6">
              <a:extLst>
                <a:ext uri="{FF2B5EF4-FFF2-40B4-BE49-F238E27FC236}">
                  <a16:creationId xmlns:a16="http://schemas.microsoft.com/office/drawing/2014/main" id="{01599D2F-1415-4F76-898B-A3FE01D4BA33}"/>
                </a:ext>
              </a:extLst>
            </p:cNvPr>
            <p:cNvSpPr/>
            <p:nvPr/>
          </p:nvSpPr>
          <p:spPr>
            <a:xfrm>
              <a:off x="585446" y="70615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A93B0A-9CB8-485A-81EC-BDB77B52C61C}"/>
                </a:ext>
              </a:extLst>
            </p:cNvPr>
            <p:cNvSpPr txBox="1"/>
            <p:nvPr/>
          </p:nvSpPr>
          <p:spPr>
            <a:xfrm>
              <a:off x="585446" y="75275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D6DDEE6-AEA7-453D-9F41-716161E92A9C}"/>
                </a:ext>
              </a:extLst>
            </p:cNvPr>
            <p:cNvSpPr/>
            <p:nvPr/>
          </p:nvSpPr>
          <p:spPr>
            <a:xfrm>
              <a:off x="5840681" y="472879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4B1B3-9AE9-4FBD-B876-06C18B91AAA0}"/>
                </a:ext>
              </a:extLst>
            </p:cNvPr>
            <p:cNvSpPr txBox="1"/>
            <p:nvPr/>
          </p:nvSpPr>
          <p:spPr>
            <a:xfrm>
              <a:off x="5877042" y="473898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6808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90577CB-CDDB-4445-839E-FE37CFDD6804}"/>
              </a:ext>
            </a:extLst>
          </p:cNvPr>
          <p:cNvGrpSpPr/>
          <p:nvPr/>
        </p:nvGrpSpPr>
        <p:grpSpPr>
          <a:xfrm>
            <a:off x="8245576" y="361642"/>
            <a:ext cx="3189339" cy="5676264"/>
            <a:chOff x="8245576" y="361642"/>
            <a:chExt cx="3189339" cy="56762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C1109C-B400-4D02-9C7C-3A1A9FB5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5576" y="361642"/>
              <a:ext cx="3189339" cy="5676264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FB456CD4-8393-44C8-87E9-116EB2372DED}"/>
                </a:ext>
              </a:extLst>
            </p:cNvPr>
            <p:cNvSpPr/>
            <p:nvPr/>
          </p:nvSpPr>
          <p:spPr>
            <a:xfrm>
              <a:off x="8377056" y="1190045"/>
              <a:ext cx="2857002" cy="396859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71D67AC2-0F58-4CF9-B242-958264AA489E}"/>
                </a:ext>
              </a:extLst>
            </p:cNvPr>
            <p:cNvSpPr/>
            <p:nvPr/>
          </p:nvSpPr>
          <p:spPr>
            <a:xfrm>
              <a:off x="8342773" y="479854"/>
              <a:ext cx="2640075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AF3102-0081-470E-AF17-10991549210C}"/>
                </a:ext>
              </a:extLst>
            </p:cNvPr>
            <p:cNvSpPr txBox="1"/>
            <p:nvPr/>
          </p:nvSpPr>
          <p:spPr>
            <a:xfrm>
              <a:off x="8342773" y="526453"/>
              <a:ext cx="1345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C4672E69-207C-4B94-88FD-20161B73E824}"/>
                </a:ext>
              </a:extLst>
            </p:cNvPr>
            <p:cNvSpPr/>
            <p:nvPr/>
          </p:nvSpPr>
          <p:spPr>
            <a:xfrm>
              <a:off x="8824682" y="5291358"/>
              <a:ext cx="2509859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323F40-A87D-4523-88D3-7A906A144FCD}"/>
                </a:ext>
              </a:extLst>
            </p:cNvPr>
            <p:cNvSpPr txBox="1"/>
            <p:nvPr/>
          </p:nvSpPr>
          <p:spPr>
            <a:xfrm>
              <a:off x="8861042" y="5301551"/>
              <a:ext cx="1408373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A1AD-38E9-4E71-89B8-C6085A9BCE93}"/>
              </a:ext>
            </a:extLst>
          </p:cNvPr>
          <p:cNvGrpSpPr/>
          <p:nvPr/>
        </p:nvGrpSpPr>
        <p:grpSpPr>
          <a:xfrm>
            <a:off x="496989" y="361642"/>
            <a:ext cx="7076464" cy="5543550"/>
            <a:chOff x="496989" y="361642"/>
            <a:chExt cx="7076464" cy="55435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18B47E4-E9F0-42D9-A10A-C9D7F11D0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89" y="361642"/>
              <a:ext cx="2466975" cy="18478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681DAD-535C-477A-BEF5-9BCCDECF1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63964" y="361642"/>
              <a:ext cx="2466975" cy="18478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6DBCEB-BE22-497D-A1C7-9E40E6B5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478" y="361642"/>
              <a:ext cx="2466975" cy="18478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227350-7F23-497C-98AD-B21B6F16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89" y="2209492"/>
              <a:ext cx="2466975" cy="1847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FD908D-340E-4D3C-8146-24FDD453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63964" y="2209492"/>
              <a:ext cx="2466975" cy="18478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C77AF8-81BD-4E44-B801-5BE664572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478" y="2209492"/>
              <a:ext cx="2466975" cy="18478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F77490-7257-4049-B846-79938A0A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89" y="4057342"/>
              <a:ext cx="2466975" cy="18478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DE18B1-083F-47E6-A63E-B38EB839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63964" y="4057342"/>
              <a:ext cx="2466975" cy="18478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07C176-B0C1-4C02-A2FC-3D84EAC30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478" y="4057342"/>
              <a:ext cx="2466975" cy="1847850"/>
            </a:xfrm>
            <a:prstGeom prst="rect">
              <a:avLst/>
            </a:prstGeom>
          </p:spPr>
        </p:pic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CF756DE3-D79A-468F-BCE6-E7C359BC0163}"/>
                </a:ext>
              </a:extLst>
            </p:cNvPr>
            <p:cNvSpPr/>
            <p:nvPr/>
          </p:nvSpPr>
          <p:spPr>
            <a:xfrm>
              <a:off x="641111" y="1200093"/>
              <a:ext cx="6791417" cy="394641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6">
              <a:extLst>
                <a:ext uri="{FF2B5EF4-FFF2-40B4-BE49-F238E27FC236}">
                  <a16:creationId xmlns:a16="http://schemas.microsoft.com/office/drawing/2014/main" id="{DF3F6B42-2F0F-4576-B4B5-FC90562FDADD}"/>
                </a:ext>
              </a:extLst>
            </p:cNvPr>
            <p:cNvSpPr/>
            <p:nvPr/>
          </p:nvSpPr>
          <p:spPr>
            <a:xfrm>
              <a:off x="611614" y="46059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1DC4A4-96C7-4DC8-8246-A6080EEA4082}"/>
                </a:ext>
              </a:extLst>
            </p:cNvPr>
            <p:cNvSpPr txBox="1"/>
            <p:nvPr/>
          </p:nvSpPr>
          <p:spPr>
            <a:xfrm>
              <a:off x="611614" y="50719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539241A5-8274-4D46-8404-77B1D96929AC}"/>
                </a:ext>
              </a:extLst>
            </p:cNvPr>
            <p:cNvSpPr/>
            <p:nvPr/>
          </p:nvSpPr>
          <p:spPr>
            <a:xfrm>
              <a:off x="4484429" y="521893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109274-67CD-46CD-B166-22E45DCE7565}"/>
                </a:ext>
              </a:extLst>
            </p:cNvPr>
            <p:cNvSpPr txBox="1"/>
            <p:nvPr/>
          </p:nvSpPr>
          <p:spPr>
            <a:xfrm>
              <a:off x="4520790" y="522912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161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53C01E-9377-4F56-8651-D32C4D20C17F}"/>
              </a:ext>
            </a:extLst>
          </p:cNvPr>
          <p:cNvGrpSpPr/>
          <p:nvPr/>
        </p:nvGrpSpPr>
        <p:grpSpPr>
          <a:xfrm>
            <a:off x="6440124" y="345204"/>
            <a:ext cx="4400550" cy="5804105"/>
            <a:chOff x="6168820" y="345204"/>
            <a:chExt cx="4400550" cy="5804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D49B7C-D3E7-4CD1-9E49-B31BBA0B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820" y="345204"/>
              <a:ext cx="1466850" cy="31051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BD06DA-1145-48C1-8099-AA3A9C6FB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670" y="345204"/>
              <a:ext cx="1466850" cy="3105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C79EA2-965C-4BA4-8B50-20C4173A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2520" y="345204"/>
              <a:ext cx="1466850" cy="310515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4070DE-1B98-491C-BB84-A54906F3BDC6}"/>
                </a:ext>
              </a:extLst>
            </p:cNvPr>
            <p:cNvGrpSpPr/>
            <p:nvPr/>
          </p:nvGrpSpPr>
          <p:grpSpPr>
            <a:xfrm flipH="1">
              <a:off x="6168820" y="3044159"/>
              <a:ext cx="4400550" cy="3105150"/>
              <a:chOff x="6168820" y="3044159"/>
              <a:chExt cx="4400550" cy="31051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8CC7D74-E5EB-4ACC-89BD-171240570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8820" y="3044159"/>
                <a:ext cx="1466850" cy="310515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9BE7677-3CDD-479E-82B8-A59B33A6B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5670" y="3044159"/>
                <a:ext cx="1466850" cy="3105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84CC080-D7AF-444D-A527-414DD5A23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2520" y="3044159"/>
                <a:ext cx="1466850" cy="3105150"/>
              </a:xfrm>
              <a:prstGeom prst="rect">
                <a:avLst/>
              </a:prstGeom>
            </p:spPr>
          </p:pic>
        </p:grp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C4486D2A-5F96-4C96-B7E2-C9955AF92CE5}"/>
                </a:ext>
              </a:extLst>
            </p:cNvPr>
            <p:cNvSpPr/>
            <p:nvPr/>
          </p:nvSpPr>
          <p:spPr>
            <a:xfrm>
              <a:off x="6312358" y="1200662"/>
              <a:ext cx="4123991" cy="406780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47E7BB40-E498-4531-B85D-9494C5007F9A}"/>
                </a:ext>
              </a:extLst>
            </p:cNvPr>
            <p:cNvSpPr/>
            <p:nvPr/>
          </p:nvSpPr>
          <p:spPr>
            <a:xfrm>
              <a:off x="6282861" y="46116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685140-4EE3-483B-B980-310B57EF65EB}"/>
                </a:ext>
              </a:extLst>
            </p:cNvPr>
            <p:cNvSpPr txBox="1"/>
            <p:nvPr/>
          </p:nvSpPr>
          <p:spPr>
            <a:xfrm>
              <a:off x="6282861" y="50776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39494F0A-AE5A-478E-A2FA-F3849895AA2F}"/>
                </a:ext>
              </a:extLst>
            </p:cNvPr>
            <p:cNvSpPr/>
            <p:nvPr/>
          </p:nvSpPr>
          <p:spPr>
            <a:xfrm>
              <a:off x="7478202" y="540197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49660B-8524-4C8B-9DA1-FAB2DA7857B2}"/>
                </a:ext>
              </a:extLst>
            </p:cNvPr>
            <p:cNvSpPr txBox="1"/>
            <p:nvPr/>
          </p:nvSpPr>
          <p:spPr>
            <a:xfrm>
              <a:off x="7514563" y="541216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61C8AB7E-D7F4-4D29-A997-A0DC858BF6BD}"/>
              </a:ext>
            </a:extLst>
          </p:cNvPr>
          <p:cNvSpPr/>
          <p:nvPr/>
        </p:nvSpPr>
        <p:spPr>
          <a:xfrm>
            <a:off x="2517749" y="4865076"/>
            <a:ext cx="2958147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386265-8741-42AD-BE67-FACBD2BAC2A4}"/>
              </a:ext>
            </a:extLst>
          </p:cNvPr>
          <p:cNvGrpSpPr/>
          <p:nvPr/>
        </p:nvGrpSpPr>
        <p:grpSpPr>
          <a:xfrm>
            <a:off x="583279" y="345204"/>
            <a:ext cx="5238751" cy="5229225"/>
            <a:chOff x="352168" y="345204"/>
            <a:chExt cx="5238751" cy="52292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4B5B0E-6F04-431C-9D69-223C72BFC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505" y="3831353"/>
              <a:ext cx="2619375" cy="1743075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43391BF-6878-437A-AA24-7FC1986C98B6}"/>
                </a:ext>
              </a:extLst>
            </p:cNvPr>
            <p:cNvGrpSpPr/>
            <p:nvPr/>
          </p:nvGrpSpPr>
          <p:grpSpPr>
            <a:xfrm>
              <a:off x="352168" y="345204"/>
              <a:ext cx="5238751" cy="5229225"/>
              <a:chOff x="342130" y="345204"/>
              <a:chExt cx="5238751" cy="52292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5629862-5B36-4A2D-8CC7-D55C8BB0F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131" y="345204"/>
                <a:ext cx="2619375" cy="174307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E5624-42E0-4EB1-AF90-428493BA7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1506" y="345204"/>
                <a:ext cx="2619375" cy="1743075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9CED86E-A3F0-48A9-9A5F-B8D010B7D4E9}"/>
                  </a:ext>
                </a:extLst>
              </p:cNvPr>
              <p:cNvGrpSpPr/>
              <p:nvPr/>
            </p:nvGrpSpPr>
            <p:grpSpPr>
              <a:xfrm flipV="1">
                <a:off x="342130" y="2088278"/>
                <a:ext cx="5238750" cy="1743076"/>
                <a:chOff x="342130" y="2088278"/>
                <a:chExt cx="5238750" cy="174307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D5FBD9EC-A2F0-44FD-9303-6C468012E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130" y="2088279"/>
                  <a:ext cx="2619375" cy="174307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60BB36BB-E0A6-40BB-83DA-B7756758D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1505" y="2088278"/>
                  <a:ext cx="2619375" cy="1743075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97F2ED-FE7A-4C0C-9E3F-E4E2D2E61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130" y="3831354"/>
                <a:ext cx="2619375" cy="1743075"/>
              </a:xfrm>
              <a:prstGeom prst="rect">
                <a:avLst/>
              </a:prstGeom>
            </p:spPr>
          </p:pic>
          <p:sp>
            <p:nvSpPr>
              <p:cNvPr id="21" name="Rounded Rectangle 4">
                <a:extLst>
                  <a:ext uri="{FF2B5EF4-FFF2-40B4-BE49-F238E27FC236}">
                    <a16:creationId xmlns:a16="http://schemas.microsoft.com/office/drawing/2014/main" id="{01957F13-B86E-41B6-8AC5-587EECB22130}"/>
                  </a:ext>
                </a:extLst>
              </p:cNvPr>
              <p:cNvSpPr/>
              <p:nvPr/>
            </p:nvSpPr>
            <p:spPr>
              <a:xfrm>
                <a:off x="447114" y="1084700"/>
                <a:ext cx="5028782" cy="3684857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ed Rectangle 6">
                <a:extLst>
                  <a:ext uri="{FF2B5EF4-FFF2-40B4-BE49-F238E27FC236}">
                    <a16:creationId xmlns:a16="http://schemas.microsoft.com/office/drawing/2014/main" id="{0DC78536-B18E-4905-929D-EF689623B0CB}"/>
                  </a:ext>
                </a:extLst>
              </p:cNvPr>
              <p:cNvSpPr/>
              <p:nvPr/>
            </p:nvSpPr>
            <p:spPr>
              <a:xfrm>
                <a:off x="417617" y="345204"/>
                <a:ext cx="2986273" cy="631374"/>
              </a:xfrm>
              <a:prstGeom prst="roundRect">
                <a:avLst>
                  <a:gd name="adj" fmla="val 35372"/>
                </a:avLst>
              </a:prstGeom>
              <a:solidFill>
                <a:schemeClr val="bg1">
                  <a:alpha val="44000"/>
                </a:schemeClr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8367E-9D9E-4F4C-8D9E-2E62DA5F8DF7}"/>
                  </a:ext>
                </a:extLst>
              </p:cNvPr>
              <p:cNvSpPr txBox="1"/>
              <p:nvPr/>
            </p:nvSpPr>
            <p:spPr>
              <a:xfrm>
                <a:off x="417617" y="391803"/>
                <a:ext cx="15215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effectLst>
                      <a:glow rad="127000">
                        <a:srgbClr val="FF3399"/>
                      </a:glow>
                    </a:effectLst>
                    <a:latin typeface="Showcard Gothic" panose="04020904020102020604" pitchFamily="82" charset="0"/>
                  </a:rPr>
                  <a:t>Dear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7A19FA-81C3-4731-9674-5A1DE672F9C5}"/>
                  </a:ext>
                </a:extLst>
              </p:cNvPr>
              <p:cNvSpPr txBox="1"/>
              <p:nvPr/>
            </p:nvSpPr>
            <p:spPr>
              <a:xfrm>
                <a:off x="2554110" y="4875269"/>
                <a:ext cx="1521509" cy="584775"/>
              </a:xfrm>
              <a:prstGeom prst="rect">
                <a:avLst/>
              </a:prstGeom>
              <a:noFill/>
              <a:effectLst>
                <a:glow rad="101600">
                  <a:srgbClr val="FF3399">
                    <a:alpha val="60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n>
                      <a:solidFill>
                        <a:srgbClr val="66FF33"/>
                      </a:solidFill>
                    </a:ln>
                    <a:solidFill>
                      <a:schemeClr val="bg1"/>
                    </a:solidFill>
                    <a:effectLst>
                      <a:glow rad="152400">
                        <a:srgbClr val="FFFF00"/>
                      </a:glow>
                    </a:effectLst>
                    <a:latin typeface="Showcard Gothic" panose="04020904020102020604" pitchFamily="82" charset="0"/>
                  </a:rPr>
                  <a:t>From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22770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846CE8A-177B-47E6-BB80-BB5469678095}"/>
              </a:ext>
            </a:extLst>
          </p:cNvPr>
          <p:cNvGrpSpPr/>
          <p:nvPr/>
        </p:nvGrpSpPr>
        <p:grpSpPr>
          <a:xfrm>
            <a:off x="7375576" y="292662"/>
            <a:ext cx="3774206" cy="6283154"/>
            <a:chOff x="7375576" y="292662"/>
            <a:chExt cx="3774206" cy="62831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0152A0-98E0-4B7A-9329-2DE7DD29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576" y="292662"/>
              <a:ext cx="3774206" cy="6283154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4C14CB98-E827-4093-BAA7-DD18B215D24D}"/>
                </a:ext>
              </a:extLst>
            </p:cNvPr>
            <p:cNvSpPr/>
            <p:nvPr/>
          </p:nvSpPr>
          <p:spPr>
            <a:xfrm>
              <a:off x="7488015" y="1190044"/>
              <a:ext cx="3494833" cy="445667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8593464F-AC2F-4ADF-8877-42C208751B74}"/>
                </a:ext>
              </a:extLst>
            </p:cNvPr>
            <p:cNvSpPr/>
            <p:nvPr/>
          </p:nvSpPr>
          <p:spPr>
            <a:xfrm>
              <a:off x="7458518" y="45054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33A1AD-C66C-4356-A64C-FAA2FF045BAA}"/>
                </a:ext>
              </a:extLst>
            </p:cNvPr>
            <p:cNvSpPr txBox="1"/>
            <p:nvPr/>
          </p:nvSpPr>
          <p:spPr>
            <a:xfrm>
              <a:off x="7458518" y="49714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5C1207FE-7CA5-48D5-AE64-C26F4800FFCF}"/>
                </a:ext>
              </a:extLst>
            </p:cNvPr>
            <p:cNvSpPr/>
            <p:nvPr/>
          </p:nvSpPr>
          <p:spPr>
            <a:xfrm>
              <a:off x="8121297" y="580435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5FD7D8-F91D-4BEF-94FB-747B8257662A}"/>
                </a:ext>
              </a:extLst>
            </p:cNvPr>
            <p:cNvSpPr txBox="1"/>
            <p:nvPr/>
          </p:nvSpPr>
          <p:spPr>
            <a:xfrm>
              <a:off x="8157658" y="581454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9E6298-5538-4798-BB09-3009117F1268}"/>
              </a:ext>
            </a:extLst>
          </p:cNvPr>
          <p:cNvGrpSpPr/>
          <p:nvPr/>
        </p:nvGrpSpPr>
        <p:grpSpPr>
          <a:xfrm>
            <a:off x="403276" y="272998"/>
            <a:ext cx="6429375" cy="6360857"/>
            <a:chOff x="403276" y="272998"/>
            <a:chExt cx="6429375" cy="63608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14844DA-41B4-4E77-B64D-48E898BFA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76" y="272998"/>
              <a:ext cx="2143125" cy="21431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F567B3-A21B-49AB-9561-1F5CE85BF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01" y="282830"/>
              <a:ext cx="2143125" cy="21431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C8CDC3-02FA-4DFF-BA78-2E4D2E23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526" y="292662"/>
              <a:ext cx="2143125" cy="21431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C6C316-CB0D-44E1-867F-F5AA31995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76" y="2337773"/>
              <a:ext cx="2143125" cy="21431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4A6A87-DE72-47B5-B116-E867542A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01" y="2347605"/>
              <a:ext cx="2143125" cy="21431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99213F-5A4F-4442-9D67-09B04A4A5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526" y="2357437"/>
              <a:ext cx="2143125" cy="2143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367580-206C-4868-A4CF-238CF5ED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76" y="4471066"/>
              <a:ext cx="2143125" cy="2143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4C76B1-7C85-44F8-916B-D779EAB9E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01" y="4480898"/>
              <a:ext cx="2143125" cy="21431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6BA5DF-E80D-48C8-9274-AB0B35A07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526" y="4490730"/>
              <a:ext cx="2143125" cy="214312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27140F42-2F5F-4FD7-B985-979E89E3A35A}"/>
                </a:ext>
              </a:extLst>
            </p:cNvPr>
            <p:cNvSpPr/>
            <p:nvPr/>
          </p:nvSpPr>
          <p:spPr>
            <a:xfrm>
              <a:off x="555172" y="1171178"/>
              <a:ext cx="6036547" cy="458779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661BCAAE-CEAF-47DF-8FFE-1852CBC16E62}"/>
                </a:ext>
              </a:extLst>
            </p:cNvPr>
            <p:cNvSpPr/>
            <p:nvPr/>
          </p:nvSpPr>
          <p:spPr>
            <a:xfrm>
              <a:off x="525675" y="43168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9D757E-8122-484B-A907-D29FB627C620}"/>
                </a:ext>
              </a:extLst>
            </p:cNvPr>
            <p:cNvSpPr txBox="1"/>
            <p:nvPr/>
          </p:nvSpPr>
          <p:spPr>
            <a:xfrm>
              <a:off x="525675" y="47828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F0F900E5-CE22-489B-A33E-EFD06B234331}"/>
                </a:ext>
              </a:extLst>
            </p:cNvPr>
            <p:cNvSpPr/>
            <p:nvPr/>
          </p:nvSpPr>
          <p:spPr>
            <a:xfrm>
              <a:off x="3722608" y="588949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277F8C-E293-4981-9D3F-0362384995CA}"/>
                </a:ext>
              </a:extLst>
            </p:cNvPr>
            <p:cNvSpPr txBox="1"/>
            <p:nvPr/>
          </p:nvSpPr>
          <p:spPr>
            <a:xfrm>
              <a:off x="3758969" y="589969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273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985D0EC-9C71-4BE8-9E7B-5035599272E7}"/>
              </a:ext>
            </a:extLst>
          </p:cNvPr>
          <p:cNvGrpSpPr/>
          <p:nvPr/>
        </p:nvGrpSpPr>
        <p:grpSpPr>
          <a:xfrm>
            <a:off x="690464" y="457199"/>
            <a:ext cx="8369559" cy="4758613"/>
            <a:chOff x="690464" y="457199"/>
            <a:chExt cx="8369559" cy="47586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D43A51-ABC4-4C53-B6EC-CC5C4D6A8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695" y="625431"/>
              <a:ext cx="4016851" cy="222040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63D3FC-3FC2-41D2-AB65-99501FBB5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5546" y="625431"/>
              <a:ext cx="4016851" cy="22204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B0894C-9AE6-4A93-B635-BA7B97AA5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58695" y="2845837"/>
              <a:ext cx="4016851" cy="22204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E64F88-BDC6-4C93-95F9-F8E7E35D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875546" y="2845837"/>
              <a:ext cx="4016851" cy="2220406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3A53A6B1-4C77-4788-A6B5-7103F7509682}"/>
                </a:ext>
              </a:extLst>
            </p:cNvPr>
            <p:cNvSpPr/>
            <p:nvPr/>
          </p:nvSpPr>
          <p:spPr>
            <a:xfrm>
              <a:off x="936650" y="1573750"/>
              <a:ext cx="7805416" cy="268764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505D4B-7613-4602-8161-FD9C4938A885}"/>
                </a:ext>
              </a:extLst>
            </p:cNvPr>
            <p:cNvSpPr/>
            <p:nvPr/>
          </p:nvSpPr>
          <p:spPr>
            <a:xfrm>
              <a:off x="936650" y="84120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A8B0C8-9787-4938-B02E-4BBE47D8A082}"/>
                </a:ext>
              </a:extLst>
            </p:cNvPr>
            <p:cNvSpPr txBox="1"/>
            <p:nvPr/>
          </p:nvSpPr>
          <p:spPr>
            <a:xfrm>
              <a:off x="1069562" y="84120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00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ABCD8DB9-C89E-4C78-B7D9-F005385CBE07}"/>
                </a:ext>
              </a:extLst>
            </p:cNvPr>
            <p:cNvSpPr/>
            <p:nvPr/>
          </p:nvSpPr>
          <p:spPr>
            <a:xfrm>
              <a:off x="5783919" y="435690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F5C06-63CE-4175-BFA8-59290CCF2C57}"/>
                </a:ext>
              </a:extLst>
            </p:cNvPr>
            <p:cNvSpPr txBox="1"/>
            <p:nvPr/>
          </p:nvSpPr>
          <p:spPr>
            <a:xfrm>
              <a:off x="5820280" y="436709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ACAF5-7F43-47BD-92AC-C7378EA381C5}"/>
                </a:ext>
              </a:extLst>
            </p:cNvPr>
            <p:cNvSpPr/>
            <p:nvPr/>
          </p:nvSpPr>
          <p:spPr>
            <a:xfrm>
              <a:off x="690464" y="457199"/>
              <a:ext cx="8369559" cy="4758613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9563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60FF66-C6ED-4F7D-8949-A90E388ED851}"/>
              </a:ext>
            </a:extLst>
          </p:cNvPr>
          <p:cNvGrpSpPr/>
          <p:nvPr/>
        </p:nvGrpSpPr>
        <p:grpSpPr>
          <a:xfrm>
            <a:off x="6096000" y="251337"/>
            <a:ext cx="3677265" cy="6209702"/>
            <a:chOff x="6096000" y="251337"/>
            <a:chExt cx="3677265" cy="6209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5ECC90-2B51-497C-A22C-1FB8F98A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51337"/>
              <a:ext cx="3677265" cy="33048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A1BD44-7D97-47D8-B2AB-74B6B5761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096000" y="3156155"/>
              <a:ext cx="3677265" cy="3304884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64FFCC38-7C63-4FB2-876D-A696B508CA06}"/>
                </a:ext>
              </a:extLst>
            </p:cNvPr>
            <p:cNvSpPr/>
            <p:nvPr/>
          </p:nvSpPr>
          <p:spPr>
            <a:xfrm>
              <a:off x="6191885" y="1136457"/>
              <a:ext cx="3460800" cy="445942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E6D0B9-A226-4588-B4E2-5C9AC12E4C4E}"/>
                </a:ext>
              </a:extLst>
            </p:cNvPr>
            <p:cNvSpPr/>
            <p:nvPr/>
          </p:nvSpPr>
          <p:spPr>
            <a:xfrm>
              <a:off x="6152339" y="39696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9DB41-4A0A-45E8-AC05-064D22E80DA7}"/>
                </a:ext>
              </a:extLst>
            </p:cNvPr>
            <p:cNvSpPr txBox="1"/>
            <p:nvPr/>
          </p:nvSpPr>
          <p:spPr>
            <a:xfrm>
              <a:off x="6152339" y="44356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7C32A8B1-0969-4D72-BA77-7CFEC54F7DDF}"/>
                </a:ext>
              </a:extLst>
            </p:cNvPr>
            <p:cNvSpPr/>
            <p:nvPr/>
          </p:nvSpPr>
          <p:spPr>
            <a:xfrm>
              <a:off x="6694537" y="572154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AA1590-4B28-4639-B9B3-2EACBD797F50}"/>
                </a:ext>
              </a:extLst>
            </p:cNvPr>
            <p:cNvSpPr txBox="1"/>
            <p:nvPr/>
          </p:nvSpPr>
          <p:spPr>
            <a:xfrm>
              <a:off x="6730898" y="573173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00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10FF9E-2FD5-44EA-AD04-9CE7F9F8E82A}"/>
              </a:ext>
            </a:extLst>
          </p:cNvPr>
          <p:cNvGrpSpPr/>
          <p:nvPr/>
        </p:nvGrpSpPr>
        <p:grpSpPr>
          <a:xfrm>
            <a:off x="549531" y="251337"/>
            <a:ext cx="4534744" cy="5809636"/>
            <a:chOff x="549531" y="251337"/>
            <a:chExt cx="4534744" cy="5809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7AAFEC7-461D-47DA-B0A2-AD6ADDEE3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31" y="251337"/>
              <a:ext cx="4534744" cy="29048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351DD-53B8-4518-8DA3-89B4BCE04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9531" y="3156155"/>
              <a:ext cx="4534744" cy="2904818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66AF20E7-D8C0-4D73-8EA5-5689A0B94EBB}"/>
                </a:ext>
              </a:extLst>
            </p:cNvPr>
            <p:cNvSpPr/>
            <p:nvPr/>
          </p:nvSpPr>
          <p:spPr>
            <a:xfrm>
              <a:off x="697157" y="1136457"/>
              <a:ext cx="4176294" cy="412292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E911774B-0965-4BFA-8AF6-A3EBE89D7C86}"/>
                </a:ext>
              </a:extLst>
            </p:cNvPr>
            <p:cNvSpPr/>
            <p:nvPr/>
          </p:nvSpPr>
          <p:spPr>
            <a:xfrm>
              <a:off x="657612" y="39696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BD602-25B0-41EA-8316-286DABF97916}"/>
                </a:ext>
              </a:extLst>
            </p:cNvPr>
            <p:cNvSpPr txBox="1"/>
            <p:nvPr/>
          </p:nvSpPr>
          <p:spPr>
            <a:xfrm>
              <a:off x="657612" y="44355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2DCB1189-BB34-4B41-A6CC-F77679DB8E24}"/>
                </a:ext>
              </a:extLst>
            </p:cNvPr>
            <p:cNvSpPr/>
            <p:nvPr/>
          </p:nvSpPr>
          <p:spPr>
            <a:xfrm>
              <a:off x="2126128" y="535326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5873DB-E909-4E95-96A1-951ACC17A91B}"/>
                </a:ext>
              </a:extLst>
            </p:cNvPr>
            <p:cNvSpPr txBox="1"/>
            <p:nvPr/>
          </p:nvSpPr>
          <p:spPr>
            <a:xfrm>
              <a:off x="2162489" y="536345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700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A127584-0979-4424-86B9-A17C3DA70B11}"/>
              </a:ext>
            </a:extLst>
          </p:cNvPr>
          <p:cNvGrpSpPr/>
          <p:nvPr/>
        </p:nvGrpSpPr>
        <p:grpSpPr>
          <a:xfrm>
            <a:off x="535398" y="422633"/>
            <a:ext cx="4420060" cy="5997831"/>
            <a:chOff x="535398" y="422633"/>
            <a:chExt cx="4420060" cy="59978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968066-700A-4EE4-A3EA-D733129BA665}"/>
                </a:ext>
              </a:extLst>
            </p:cNvPr>
            <p:cNvGrpSpPr/>
            <p:nvPr/>
          </p:nvGrpSpPr>
          <p:grpSpPr>
            <a:xfrm rot="5400000">
              <a:off x="-253488" y="1211519"/>
              <a:ext cx="5997831" cy="4420060"/>
              <a:chOff x="490537" y="398669"/>
              <a:chExt cx="5353050" cy="341486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5C31FB9-4F9F-46F7-BC66-EA0D46F83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537" y="403583"/>
                <a:ext cx="2676525" cy="170497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82DC5F-7575-4330-BC2A-95E9BA546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167062" y="398669"/>
                <a:ext cx="2676525" cy="170497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09D276-BEF2-4906-A7F9-2D84D5D27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0537" y="2108558"/>
                <a:ext cx="2676525" cy="170497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B8013D-EDB5-4F0B-B82C-02C50BCFD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3167062" y="2103644"/>
                <a:ext cx="2676525" cy="1704975"/>
              </a:xfrm>
              <a:prstGeom prst="rect">
                <a:avLst/>
              </a:prstGeom>
            </p:spPr>
          </p:pic>
        </p:grp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01302B14-0635-4939-A805-B5C5BB390FBA}"/>
                </a:ext>
              </a:extLst>
            </p:cNvPr>
            <p:cNvSpPr/>
            <p:nvPr/>
          </p:nvSpPr>
          <p:spPr>
            <a:xfrm>
              <a:off x="689173" y="1370917"/>
              <a:ext cx="4063697" cy="416341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69E21EF1-9F34-4316-B658-07E34A134629}"/>
                </a:ext>
              </a:extLst>
            </p:cNvPr>
            <p:cNvSpPr/>
            <p:nvPr/>
          </p:nvSpPr>
          <p:spPr>
            <a:xfrm>
              <a:off x="580416" y="55990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2D8965-4229-442F-B21C-7280E1768278}"/>
                </a:ext>
              </a:extLst>
            </p:cNvPr>
            <p:cNvSpPr txBox="1"/>
            <p:nvPr/>
          </p:nvSpPr>
          <p:spPr>
            <a:xfrm>
              <a:off x="580416" y="60650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CD822BFF-9A8A-438F-9473-40C93C989B16}"/>
                </a:ext>
              </a:extLst>
            </p:cNvPr>
            <p:cNvSpPr/>
            <p:nvPr/>
          </p:nvSpPr>
          <p:spPr>
            <a:xfrm>
              <a:off x="1945421" y="567048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30E1D2-7F43-437D-8E7F-30682A822469}"/>
                </a:ext>
              </a:extLst>
            </p:cNvPr>
            <p:cNvSpPr txBox="1"/>
            <p:nvPr/>
          </p:nvSpPr>
          <p:spPr>
            <a:xfrm>
              <a:off x="1981782" y="568067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3DB3D3-37AA-4A76-9712-65C1B8C2E105}"/>
              </a:ext>
            </a:extLst>
          </p:cNvPr>
          <p:cNvGrpSpPr/>
          <p:nvPr/>
        </p:nvGrpSpPr>
        <p:grpSpPr>
          <a:xfrm>
            <a:off x="6129935" y="422631"/>
            <a:ext cx="4760856" cy="6347934"/>
            <a:chOff x="5818438" y="422631"/>
            <a:chExt cx="4760856" cy="63479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D0CD42-EC15-488B-B2DE-EA7B19FA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858" y="422631"/>
              <a:ext cx="4753436" cy="3560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537610-D2DB-42CC-A65F-8ACC0CB75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818438" y="3210076"/>
              <a:ext cx="4753436" cy="3560489"/>
            </a:xfrm>
            <a:prstGeom prst="rect">
              <a:avLst/>
            </a:prstGeom>
          </p:spPr>
        </p:pic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11811C56-6EC7-4922-AB99-B5854504D59A}"/>
                </a:ext>
              </a:extLst>
            </p:cNvPr>
            <p:cNvSpPr/>
            <p:nvPr/>
          </p:nvSpPr>
          <p:spPr>
            <a:xfrm>
              <a:off x="6002872" y="1252807"/>
              <a:ext cx="4387124" cy="466600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6">
              <a:extLst>
                <a:ext uri="{FF2B5EF4-FFF2-40B4-BE49-F238E27FC236}">
                  <a16:creationId xmlns:a16="http://schemas.microsoft.com/office/drawing/2014/main" id="{86F8FD1D-8373-412E-89E3-51F51CE72148}"/>
                </a:ext>
              </a:extLst>
            </p:cNvPr>
            <p:cNvSpPr/>
            <p:nvPr/>
          </p:nvSpPr>
          <p:spPr>
            <a:xfrm>
              <a:off x="5963327" y="51331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FFF716-22FB-48C3-9CB4-27D5FCD9E02B}"/>
                </a:ext>
              </a:extLst>
            </p:cNvPr>
            <p:cNvSpPr txBox="1"/>
            <p:nvPr/>
          </p:nvSpPr>
          <p:spPr>
            <a:xfrm>
              <a:off x="5963327" y="55990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3EF24E36-9C55-424D-BE7D-6D6B30E853BC}"/>
                </a:ext>
              </a:extLst>
            </p:cNvPr>
            <p:cNvSpPr/>
            <p:nvPr/>
          </p:nvSpPr>
          <p:spPr>
            <a:xfrm>
              <a:off x="7542855" y="603777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045FFF-4268-4727-A762-D472FD84F397}"/>
                </a:ext>
              </a:extLst>
            </p:cNvPr>
            <p:cNvSpPr txBox="1"/>
            <p:nvPr/>
          </p:nvSpPr>
          <p:spPr>
            <a:xfrm>
              <a:off x="7579216" y="604796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2371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C2A4D7-5B17-44DE-97A4-80D8C1C4B60A}"/>
              </a:ext>
            </a:extLst>
          </p:cNvPr>
          <p:cNvGrpSpPr/>
          <p:nvPr/>
        </p:nvGrpSpPr>
        <p:grpSpPr>
          <a:xfrm>
            <a:off x="4821140" y="427088"/>
            <a:ext cx="3307326" cy="5886253"/>
            <a:chOff x="4821140" y="427088"/>
            <a:chExt cx="3307326" cy="58862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C92FD7-7874-4D32-AE54-A20F8D38D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140" y="427088"/>
              <a:ext cx="3307326" cy="5886253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4BA49CB-25F4-4CBF-88C0-1A73F81987C6}"/>
                </a:ext>
              </a:extLst>
            </p:cNvPr>
            <p:cNvSpPr/>
            <p:nvPr/>
          </p:nvSpPr>
          <p:spPr>
            <a:xfrm>
              <a:off x="5038058" y="1332229"/>
              <a:ext cx="2958147" cy="417143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72F4BDD2-0810-4724-A807-6BF9375CECC6}"/>
                </a:ext>
              </a:extLst>
            </p:cNvPr>
            <p:cNvSpPr/>
            <p:nvPr/>
          </p:nvSpPr>
          <p:spPr>
            <a:xfrm>
              <a:off x="4911871" y="56397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1467D5-E68B-4E9D-BE9C-27400F6008D2}"/>
                </a:ext>
              </a:extLst>
            </p:cNvPr>
            <p:cNvSpPr txBox="1"/>
            <p:nvPr/>
          </p:nvSpPr>
          <p:spPr>
            <a:xfrm>
              <a:off x="4911871" y="61057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C91D70FA-4270-4C0E-8ED7-EB9A2DEF879C}"/>
                </a:ext>
              </a:extLst>
            </p:cNvPr>
            <p:cNvSpPr/>
            <p:nvPr/>
          </p:nvSpPr>
          <p:spPr>
            <a:xfrm>
              <a:off x="5038058" y="560158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ED485-2E95-4C1A-AA71-25A2831C7F1D}"/>
                </a:ext>
              </a:extLst>
            </p:cNvPr>
            <p:cNvSpPr txBox="1"/>
            <p:nvPr/>
          </p:nvSpPr>
          <p:spPr>
            <a:xfrm>
              <a:off x="5074419" y="561178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466798-E086-419E-9350-A0FFB905C555}"/>
              </a:ext>
            </a:extLst>
          </p:cNvPr>
          <p:cNvGrpSpPr/>
          <p:nvPr/>
        </p:nvGrpSpPr>
        <p:grpSpPr>
          <a:xfrm>
            <a:off x="369939" y="427088"/>
            <a:ext cx="3307326" cy="5905939"/>
            <a:chOff x="369939" y="427088"/>
            <a:chExt cx="3307326" cy="590593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DE26AC-1C62-46C9-BB64-DF1996E2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39" y="427088"/>
              <a:ext cx="3307326" cy="5905939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D61F5C9B-AC95-4BD7-8A91-6DDD8E8B7389}"/>
                </a:ext>
              </a:extLst>
            </p:cNvPr>
            <p:cNvSpPr/>
            <p:nvPr/>
          </p:nvSpPr>
          <p:spPr>
            <a:xfrm>
              <a:off x="434349" y="1294204"/>
              <a:ext cx="3116503" cy="421951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8B31E597-6F79-4CDD-8653-06EEEFE220D5}"/>
                </a:ext>
              </a:extLst>
            </p:cNvPr>
            <p:cNvSpPr/>
            <p:nvPr/>
          </p:nvSpPr>
          <p:spPr>
            <a:xfrm>
              <a:off x="384756" y="54465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DDC8AA-98BD-41A6-A80B-AD3E8E732295}"/>
                </a:ext>
              </a:extLst>
            </p:cNvPr>
            <p:cNvSpPr txBox="1"/>
            <p:nvPr/>
          </p:nvSpPr>
          <p:spPr>
            <a:xfrm>
              <a:off x="384756" y="59125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98A2B882-75F0-4C1A-ACE9-5DE1F4306C36}"/>
                </a:ext>
              </a:extLst>
            </p:cNvPr>
            <p:cNvSpPr/>
            <p:nvPr/>
          </p:nvSpPr>
          <p:spPr>
            <a:xfrm>
              <a:off x="582657" y="563891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D1D35-6DC8-42D7-90F2-225DFA89C4C6}"/>
                </a:ext>
              </a:extLst>
            </p:cNvPr>
            <p:cNvSpPr txBox="1"/>
            <p:nvPr/>
          </p:nvSpPr>
          <p:spPr>
            <a:xfrm>
              <a:off x="619018" y="564910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3E75AB-545F-4682-8DC7-DA6AD718E993}"/>
              </a:ext>
            </a:extLst>
          </p:cNvPr>
          <p:cNvGrpSpPr/>
          <p:nvPr/>
        </p:nvGrpSpPr>
        <p:grpSpPr>
          <a:xfrm>
            <a:off x="8568744" y="427088"/>
            <a:ext cx="3307326" cy="5886253"/>
            <a:chOff x="8568744" y="427088"/>
            <a:chExt cx="3307326" cy="58862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493E76-C4B8-4B55-88BE-3701DA02F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744" y="427088"/>
              <a:ext cx="3307326" cy="5886253"/>
            </a:xfrm>
            <a:prstGeom prst="rect">
              <a:avLst/>
            </a:prstGeom>
          </p:spPr>
        </p:pic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7D09735E-506A-41B2-A839-CDE089CF0FB7}"/>
                </a:ext>
              </a:extLst>
            </p:cNvPr>
            <p:cNvSpPr/>
            <p:nvPr/>
          </p:nvSpPr>
          <p:spPr>
            <a:xfrm>
              <a:off x="8746414" y="1341985"/>
              <a:ext cx="2958147" cy="421594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CFBD6BF3-B014-4C26-965F-45BF9BFC8174}"/>
                </a:ext>
              </a:extLst>
            </p:cNvPr>
            <p:cNvSpPr/>
            <p:nvPr/>
          </p:nvSpPr>
          <p:spPr>
            <a:xfrm>
              <a:off x="8656627" y="56885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72C0D1-D27A-4A47-8B2F-FBD2BA09DE1E}"/>
                </a:ext>
              </a:extLst>
            </p:cNvPr>
            <p:cNvSpPr txBox="1"/>
            <p:nvPr/>
          </p:nvSpPr>
          <p:spPr>
            <a:xfrm>
              <a:off x="8656627" y="6154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8" name="Rounded Rectangle 5">
              <a:extLst>
                <a:ext uri="{FF2B5EF4-FFF2-40B4-BE49-F238E27FC236}">
                  <a16:creationId xmlns:a16="http://schemas.microsoft.com/office/drawing/2014/main" id="{63379E62-AB5D-4B5C-A556-DCF32D80F070}"/>
                </a:ext>
              </a:extLst>
            </p:cNvPr>
            <p:cNvSpPr/>
            <p:nvPr/>
          </p:nvSpPr>
          <p:spPr>
            <a:xfrm>
              <a:off x="8832925" y="562871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7C1EBF-61CA-476A-AEDD-3AFE04EEA3D2}"/>
                </a:ext>
              </a:extLst>
            </p:cNvPr>
            <p:cNvSpPr txBox="1"/>
            <p:nvPr/>
          </p:nvSpPr>
          <p:spPr>
            <a:xfrm>
              <a:off x="8869286" y="563891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7030A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1659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FB1A25-259B-4B68-8367-7DB336751DFA}"/>
              </a:ext>
            </a:extLst>
          </p:cNvPr>
          <p:cNvGrpSpPr/>
          <p:nvPr/>
        </p:nvGrpSpPr>
        <p:grpSpPr>
          <a:xfrm>
            <a:off x="271616" y="309101"/>
            <a:ext cx="3376152" cy="6028843"/>
            <a:chOff x="271616" y="309101"/>
            <a:chExt cx="3376152" cy="60288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DBB6DF-E8BE-418B-9CD9-0A559FE5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16" y="309101"/>
              <a:ext cx="3376152" cy="6028843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07948918-2871-4F37-91AA-5D61F34B3CD2}"/>
                </a:ext>
              </a:extLst>
            </p:cNvPr>
            <p:cNvSpPr/>
            <p:nvPr/>
          </p:nvSpPr>
          <p:spPr>
            <a:xfrm>
              <a:off x="367499" y="1129755"/>
              <a:ext cx="3156677" cy="440205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73D69784-60C2-4973-9B99-EBBD41B559CA}"/>
                </a:ext>
              </a:extLst>
            </p:cNvPr>
            <p:cNvSpPr/>
            <p:nvPr/>
          </p:nvSpPr>
          <p:spPr>
            <a:xfrm>
              <a:off x="327954" y="39025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DF232C-D7C1-49B8-A684-8B82A3CA0119}"/>
                </a:ext>
              </a:extLst>
            </p:cNvPr>
            <p:cNvSpPr txBox="1"/>
            <p:nvPr/>
          </p:nvSpPr>
          <p:spPr>
            <a:xfrm>
              <a:off x="327954" y="43685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7F3BCB87-8490-47D3-B6E2-6F2D69F6296D}"/>
                </a:ext>
              </a:extLst>
            </p:cNvPr>
            <p:cNvSpPr/>
            <p:nvPr/>
          </p:nvSpPr>
          <p:spPr>
            <a:xfrm>
              <a:off x="566029" y="566016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C948-D46D-4C00-8B5F-97E47847BDB5}"/>
                </a:ext>
              </a:extLst>
            </p:cNvPr>
            <p:cNvSpPr txBox="1"/>
            <p:nvPr/>
          </p:nvSpPr>
          <p:spPr>
            <a:xfrm>
              <a:off x="602390" y="567035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B697361-6BF1-41A6-8EBA-A0E1B09B7248}"/>
              </a:ext>
            </a:extLst>
          </p:cNvPr>
          <p:cNvGrpSpPr/>
          <p:nvPr/>
        </p:nvGrpSpPr>
        <p:grpSpPr>
          <a:xfrm>
            <a:off x="4471393" y="309100"/>
            <a:ext cx="3376151" cy="6028841"/>
            <a:chOff x="4471393" y="309100"/>
            <a:chExt cx="3376151" cy="6028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27BE90-B997-45E4-931F-509BB2C03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393" y="309100"/>
              <a:ext cx="3376151" cy="6028841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E82D6AAF-6E87-4DA0-A41B-22FEFF81F89B}"/>
                </a:ext>
              </a:extLst>
            </p:cNvPr>
            <p:cNvSpPr/>
            <p:nvPr/>
          </p:nvSpPr>
          <p:spPr>
            <a:xfrm>
              <a:off x="4559676" y="1229411"/>
              <a:ext cx="3207144" cy="423452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643EF3CE-5AFA-4022-9C70-8E90E9665B20}"/>
                </a:ext>
              </a:extLst>
            </p:cNvPr>
            <p:cNvSpPr/>
            <p:nvPr/>
          </p:nvSpPr>
          <p:spPr>
            <a:xfrm>
              <a:off x="4580922" y="46864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7959C2-804A-4E37-AA7C-88A354AFB0DE}"/>
                </a:ext>
              </a:extLst>
            </p:cNvPr>
            <p:cNvSpPr txBox="1"/>
            <p:nvPr/>
          </p:nvSpPr>
          <p:spPr>
            <a:xfrm>
              <a:off x="4580922" y="51524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8AE1D353-B395-4544-86C9-0301729D885F}"/>
                </a:ext>
              </a:extLst>
            </p:cNvPr>
            <p:cNvSpPr/>
            <p:nvPr/>
          </p:nvSpPr>
          <p:spPr>
            <a:xfrm>
              <a:off x="4808673" y="560909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F5362-9111-409E-8084-6F7BCC5E9B53}"/>
                </a:ext>
              </a:extLst>
            </p:cNvPr>
            <p:cNvSpPr txBox="1"/>
            <p:nvPr/>
          </p:nvSpPr>
          <p:spPr>
            <a:xfrm>
              <a:off x="4845034" y="561928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C73507-4153-4DF2-8026-1B08FA466907}"/>
              </a:ext>
            </a:extLst>
          </p:cNvPr>
          <p:cNvGrpSpPr/>
          <p:nvPr/>
        </p:nvGrpSpPr>
        <p:grpSpPr>
          <a:xfrm>
            <a:off x="8500349" y="309099"/>
            <a:ext cx="3376150" cy="6028839"/>
            <a:chOff x="8500349" y="309099"/>
            <a:chExt cx="3376150" cy="60288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D36E7D-E366-4CA0-BDE0-203970CEE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0349" y="309099"/>
              <a:ext cx="3376150" cy="6028839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3D60F041-C9B7-4B05-AE91-A9828AF1F38A}"/>
                </a:ext>
              </a:extLst>
            </p:cNvPr>
            <p:cNvSpPr/>
            <p:nvPr/>
          </p:nvSpPr>
          <p:spPr>
            <a:xfrm>
              <a:off x="8610619" y="1171354"/>
              <a:ext cx="3105759" cy="436045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F848A59E-0536-467C-B831-5702A601131B}"/>
                </a:ext>
              </a:extLst>
            </p:cNvPr>
            <p:cNvSpPr/>
            <p:nvPr/>
          </p:nvSpPr>
          <p:spPr>
            <a:xfrm>
              <a:off x="8606928" y="43685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66D767-3C6A-4E44-B98F-C2BBBF86B5E6}"/>
                </a:ext>
              </a:extLst>
            </p:cNvPr>
            <p:cNvSpPr txBox="1"/>
            <p:nvPr/>
          </p:nvSpPr>
          <p:spPr>
            <a:xfrm>
              <a:off x="8606928" y="48345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23FAF53E-C422-4C93-8672-DF259C8CF9CE}"/>
                </a:ext>
              </a:extLst>
            </p:cNvPr>
            <p:cNvSpPr/>
            <p:nvPr/>
          </p:nvSpPr>
          <p:spPr>
            <a:xfrm>
              <a:off x="8871799" y="5627958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2F568-5D36-4C15-B240-399D353F501B}"/>
                </a:ext>
              </a:extLst>
            </p:cNvPr>
            <p:cNvSpPr txBox="1"/>
            <p:nvPr/>
          </p:nvSpPr>
          <p:spPr>
            <a:xfrm>
              <a:off x="8908160" y="56381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5801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6C3C571-FE09-4006-8071-6072F0ACBE4C}"/>
              </a:ext>
            </a:extLst>
          </p:cNvPr>
          <p:cNvGrpSpPr/>
          <p:nvPr/>
        </p:nvGrpSpPr>
        <p:grpSpPr>
          <a:xfrm>
            <a:off x="694403" y="338599"/>
            <a:ext cx="3385984" cy="6046400"/>
            <a:chOff x="694403" y="338599"/>
            <a:chExt cx="3385984" cy="6046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D3CB09-A7B3-4988-B6BF-E6082D1A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03" y="338599"/>
              <a:ext cx="3385984" cy="6046400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BC422D84-6B40-4E13-8A5A-CF0C80C20583}"/>
                </a:ext>
              </a:extLst>
            </p:cNvPr>
            <p:cNvSpPr/>
            <p:nvPr/>
          </p:nvSpPr>
          <p:spPr>
            <a:xfrm>
              <a:off x="834033" y="1140897"/>
              <a:ext cx="3070074" cy="442588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1EAAA558-CA0F-4126-A3DA-E58656D9F44A}"/>
                </a:ext>
              </a:extLst>
            </p:cNvPr>
            <p:cNvSpPr/>
            <p:nvPr/>
          </p:nvSpPr>
          <p:spPr>
            <a:xfrm>
              <a:off x="804535" y="40140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63977E-E03E-46E9-8291-E848595D0225}"/>
                </a:ext>
              </a:extLst>
            </p:cNvPr>
            <p:cNvSpPr txBox="1"/>
            <p:nvPr/>
          </p:nvSpPr>
          <p:spPr>
            <a:xfrm>
              <a:off x="804535" y="44800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C5E76C81-330D-4DEB-A4A5-81E3DAE5392F}"/>
                </a:ext>
              </a:extLst>
            </p:cNvPr>
            <p:cNvSpPr/>
            <p:nvPr/>
          </p:nvSpPr>
          <p:spPr>
            <a:xfrm>
              <a:off x="992368" y="571710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EDEEA5-4892-4A18-A3E7-D661923C2717}"/>
                </a:ext>
              </a:extLst>
            </p:cNvPr>
            <p:cNvSpPr txBox="1"/>
            <p:nvPr/>
          </p:nvSpPr>
          <p:spPr>
            <a:xfrm>
              <a:off x="1028729" y="572729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CD5895-3174-4BE1-824E-630A6484D19D}"/>
              </a:ext>
            </a:extLst>
          </p:cNvPr>
          <p:cNvGrpSpPr/>
          <p:nvPr/>
        </p:nvGrpSpPr>
        <p:grpSpPr>
          <a:xfrm>
            <a:off x="4495799" y="338599"/>
            <a:ext cx="3385983" cy="6046398"/>
            <a:chOff x="4495799" y="338599"/>
            <a:chExt cx="3385983" cy="60463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D6FEB6-C2DF-4801-82CD-A9CBD409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799" y="338599"/>
              <a:ext cx="3385983" cy="6046398"/>
            </a:xfrm>
            <a:prstGeom prst="rect">
              <a:avLst/>
            </a:prstGeom>
          </p:spPr>
        </p:pic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4E576EDB-4020-4028-905A-879FC5DC66EB}"/>
                </a:ext>
              </a:extLst>
            </p:cNvPr>
            <p:cNvSpPr/>
            <p:nvPr/>
          </p:nvSpPr>
          <p:spPr>
            <a:xfrm>
              <a:off x="4606326" y="1212500"/>
              <a:ext cx="3150117" cy="426385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B646BCF7-F805-4226-A0FF-3D9598BAB449}"/>
                </a:ext>
              </a:extLst>
            </p:cNvPr>
            <p:cNvSpPr/>
            <p:nvPr/>
          </p:nvSpPr>
          <p:spPr>
            <a:xfrm>
              <a:off x="4602863" y="43213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4ED5BC-6667-43C9-8820-A3621004E354}"/>
                </a:ext>
              </a:extLst>
            </p:cNvPr>
            <p:cNvSpPr txBox="1"/>
            <p:nvPr/>
          </p:nvSpPr>
          <p:spPr>
            <a:xfrm>
              <a:off x="4602863" y="47873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8" name="Rounded Rectangle 5">
              <a:extLst>
                <a:ext uri="{FF2B5EF4-FFF2-40B4-BE49-F238E27FC236}">
                  <a16:creationId xmlns:a16="http://schemas.microsoft.com/office/drawing/2014/main" id="{6CA6644F-D19B-4B23-84AC-091CD88A4D5D}"/>
                </a:ext>
              </a:extLst>
            </p:cNvPr>
            <p:cNvSpPr/>
            <p:nvPr/>
          </p:nvSpPr>
          <p:spPr>
            <a:xfrm>
              <a:off x="4827845" y="563518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AAD82A-F1E7-41F7-8B5B-EE3B51A5221F}"/>
                </a:ext>
              </a:extLst>
            </p:cNvPr>
            <p:cNvSpPr txBox="1"/>
            <p:nvPr/>
          </p:nvSpPr>
          <p:spPr>
            <a:xfrm>
              <a:off x="4864206" y="564537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26FCA8-1D00-4BB8-AB0B-5C8C6AB23EA4}"/>
              </a:ext>
            </a:extLst>
          </p:cNvPr>
          <p:cNvGrpSpPr/>
          <p:nvPr/>
        </p:nvGrpSpPr>
        <p:grpSpPr>
          <a:xfrm>
            <a:off x="8137421" y="338599"/>
            <a:ext cx="3360176" cy="6000314"/>
            <a:chOff x="8137421" y="338599"/>
            <a:chExt cx="3360176" cy="60003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32DBCB-D77A-4DE2-9C8D-C41A2BDD5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421" y="338599"/>
              <a:ext cx="3360176" cy="6000314"/>
            </a:xfrm>
            <a:prstGeom prst="rect">
              <a:avLst/>
            </a:prstGeom>
          </p:spPr>
        </p:pic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EFDCB4B2-A691-4833-98D4-140AAEC1168C}"/>
                </a:ext>
              </a:extLst>
            </p:cNvPr>
            <p:cNvSpPr/>
            <p:nvPr/>
          </p:nvSpPr>
          <p:spPr>
            <a:xfrm>
              <a:off x="8297194" y="1258584"/>
              <a:ext cx="3060773" cy="430820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6">
              <a:extLst>
                <a:ext uri="{FF2B5EF4-FFF2-40B4-BE49-F238E27FC236}">
                  <a16:creationId xmlns:a16="http://schemas.microsoft.com/office/drawing/2014/main" id="{94248DE5-AFAE-4063-8FE4-360965E0224A}"/>
                </a:ext>
              </a:extLst>
            </p:cNvPr>
            <p:cNvSpPr/>
            <p:nvPr/>
          </p:nvSpPr>
          <p:spPr>
            <a:xfrm>
              <a:off x="8197709" y="44130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47C046-68B7-4DD1-91E1-C907B45E3D5A}"/>
                </a:ext>
              </a:extLst>
            </p:cNvPr>
            <p:cNvSpPr txBox="1"/>
            <p:nvPr/>
          </p:nvSpPr>
          <p:spPr>
            <a:xfrm>
              <a:off x="8197709" y="48790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3" name="Rounded Rectangle 5">
              <a:extLst>
                <a:ext uri="{FF2B5EF4-FFF2-40B4-BE49-F238E27FC236}">
                  <a16:creationId xmlns:a16="http://schemas.microsoft.com/office/drawing/2014/main" id="{B423E9BD-356B-455D-AB0F-B3AD2A7E1FDD}"/>
                </a:ext>
              </a:extLst>
            </p:cNvPr>
            <p:cNvSpPr/>
            <p:nvPr/>
          </p:nvSpPr>
          <p:spPr>
            <a:xfrm>
              <a:off x="8428058" y="563600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9B24B1-6E9D-4D04-B9E1-D8D44319103F}"/>
                </a:ext>
              </a:extLst>
            </p:cNvPr>
            <p:cNvSpPr txBox="1"/>
            <p:nvPr/>
          </p:nvSpPr>
          <p:spPr>
            <a:xfrm>
              <a:off x="8464419" y="564620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6132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16C3AC3-9EE4-4DA4-84C8-ADA478728510}"/>
              </a:ext>
            </a:extLst>
          </p:cNvPr>
          <p:cNvGrpSpPr/>
          <p:nvPr/>
        </p:nvGrpSpPr>
        <p:grpSpPr>
          <a:xfrm>
            <a:off x="725897" y="530942"/>
            <a:ext cx="3857625" cy="5658464"/>
            <a:chOff x="725897" y="530942"/>
            <a:chExt cx="3857625" cy="56584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67B0243-99F4-4DC1-B4A7-8D26E076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7" y="530942"/>
              <a:ext cx="3857625" cy="5658464"/>
            </a:xfrm>
            <a:prstGeom prst="rect">
              <a:avLst/>
            </a:prstGeom>
          </p:spPr>
        </p:pic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DF6C2FC-C128-4EF4-BDCF-CEF2144D6939}"/>
                </a:ext>
              </a:extLst>
            </p:cNvPr>
            <p:cNvSpPr/>
            <p:nvPr/>
          </p:nvSpPr>
          <p:spPr>
            <a:xfrm>
              <a:off x="809749" y="1401061"/>
              <a:ext cx="3581381" cy="391453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5D10CFBB-EA29-44E5-AD30-4850781E4417}"/>
                </a:ext>
              </a:extLst>
            </p:cNvPr>
            <p:cNvSpPr/>
            <p:nvPr/>
          </p:nvSpPr>
          <p:spPr>
            <a:xfrm>
              <a:off x="770204" y="661564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5FBF2-3776-4872-A596-4152D27FB640}"/>
                </a:ext>
              </a:extLst>
            </p:cNvPr>
            <p:cNvSpPr txBox="1"/>
            <p:nvPr/>
          </p:nvSpPr>
          <p:spPr>
            <a:xfrm>
              <a:off x="770204" y="7081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C95F6838-B06C-479A-ABB7-38033D18980F}"/>
                </a:ext>
              </a:extLst>
            </p:cNvPr>
            <p:cNvSpPr/>
            <p:nvPr/>
          </p:nvSpPr>
          <p:spPr>
            <a:xfrm>
              <a:off x="1503321" y="548141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E7524B-7A58-41B3-9B88-4C6B7EEFB477}"/>
                </a:ext>
              </a:extLst>
            </p:cNvPr>
            <p:cNvSpPr txBox="1"/>
            <p:nvPr/>
          </p:nvSpPr>
          <p:spPr>
            <a:xfrm>
              <a:off x="1539682" y="549160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3BB2AC-C004-4D7F-BE95-6CE900BDD76F}"/>
              </a:ext>
            </a:extLst>
          </p:cNvPr>
          <p:cNvGrpSpPr/>
          <p:nvPr/>
        </p:nvGrpSpPr>
        <p:grpSpPr>
          <a:xfrm>
            <a:off x="5506372" y="530940"/>
            <a:ext cx="5543550" cy="4933950"/>
            <a:chOff x="5506372" y="530940"/>
            <a:chExt cx="5543550" cy="49339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CB4A18-8CDB-4ECF-8804-5825483B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372" y="530942"/>
              <a:ext cx="1847850" cy="24669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2539AD-C6BB-467F-A19C-43C27004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54222" y="530941"/>
              <a:ext cx="1847850" cy="24669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905817-A3DB-44A2-8F72-5ED465D0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2072" y="530940"/>
              <a:ext cx="1847850" cy="24669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B69CFA-E63F-4258-A58A-2AF12E5AA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06372" y="2997915"/>
              <a:ext cx="1847850" cy="2466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B7C857-DB59-4849-85B6-C6026A08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02072" y="2997915"/>
              <a:ext cx="1847850" cy="24669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C6A123-A0CB-4F0F-8D83-7D2D9C4D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147" y="2997914"/>
              <a:ext cx="1847850" cy="2466975"/>
            </a:xfrm>
            <a:prstGeom prst="rect">
              <a:avLst/>
            </a:prstGeom>
          </p:spPr>
        </p:pic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37079E4C-6FE2-4F51-ADE7-FAF6DA02388A}"/>
                </a:ext>
              </a:extLst>
            </p:cNvPr>
            <p:cNvSpPr/>
            <p:nvPr/>
          </p:nvSpPr>
          <p:spPr>
            <a:xfrm>
              <a:off x="5643871" y="1393110"/>
              <a:ext cx="5264719" cy="315936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7E719BA4-C2A2-4055-99D2-901C5EBDC23B}"/>
                </a:ext>
              </a:extLst>
            </p:cNvPr>
            <p:cNvSpPr/>
            <p:nvPr/>
          </p:nvSpPr>
          <p:spPr>
            <a:xfrm>
              <a:off x="5604327" y="65361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ABC457-2BA3-4EB1-B590-CD86E94170A8}"/>
                </a:ext>
              </a:extLst>
            </p:cNvPr>
            <p:cNvSpPr txBox="1"/>
            <p:nvPr/>
          </p:nvSpPr>
          <p:spPr>
            <a:xfrm>
              <a:off x="5604327" y="70021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8" name="Rounded Rectangle 5">
              <a:extLst>
                <a:ext uri="{FF2B5EF4-FFF2-40B4-BE49-F238E27FC236}">
                  <a16:creationId xmlns:a16="http://schemas.microsoft.com/office/drawing/2014/main" id="{02209491-9D0A-4719-9B6C-6B655E46D474}"/>
                </a:ext>
              </a:extLst>
            </p:cNvPr>
            <p:cNvSpPr/>
            <p:nvPr/>
          </p:nvSpPr>
          <p:spPr>
            <a:xfrm>
              <a:off x="7871276" y="470176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A8C294-C416-426A-A691-ADCA44343310}"/>
                </a:ext>
              </a:extLst>
            </p:cNvPr>
            <p:cNvSpPr txBox="1"/>
            <p:nvPr/>
          </p:nvSpPr>
          <p:spPr>
            <a:xfrm>
              <a:off x="7907637" y="471195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810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05A0A2-6E0B-49F3-8561-039ECE7649F0}"/>
              </a:ext>
            </a:extLst>
          </p:cNvPr>
          <p:cNvGrpSpPr/>
          <p:nvPr/>
        </p:nvGrpSpPr>
        <p:grpSpPr>
          <a:xfrm>
            <a:off x="521110" y="843269"/>
            <a:ext cx="4005674" cy="5626207"/>
            <a:chOff x="521110" y="843269"/>
            <a:chExt cx="4005674" cy="5626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FA09A0-154F-49E6-BC01-336E3B244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1"/>
            <a:stretch/>
          </p:blipFill>
          <p:spPr>
            <a:xfrm>
              <a:off x="521110" y="843269"/>
              <a:ext cx="4005674" cy="258573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3DA2E0-E9E0-45CF-8251-7949D4CE8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1"/>
            <a:stretch/>
          </p:blipFill>
          <p:spPr>
            <a:xfrm flipV="1">
              <a:off x="521110" y="3428998"/>
              <a:ext cx="4005674" cy="304047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8B573855-2E43-46D3-8CEF-A0B890DAE9EE}"/>
                </a:ext>
              </a:extLst>
            </p:cNvPr>
            <p:cNvSpPr/>
            <p:nvPr/>
          </p:nvSpPr>
          <p:spPr>
            <a:xfrm>
              <a:off x="641039" y="1699104"/>
              <a:ext cx="3732830" cy="391453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DFC545C-1459-4A22-9657-520AE5701F20}"/>
                </a:ext>
              </a:extLst>
            </p:cNvPr>
            <p:cNvSpPr/>
            <p:nvPr/>
          </p:nvSpPr>
          <p:spPr>
            <a:xfrm>
              <a:off x="601494" y="95960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9038C7-5232-4D2F-A95A-776DB90E640F}"/>
                </a:ext>
              </a:extLst>
            </p:cNvPr>
            <p:cNvSpPr txBox="1"/>
            <p:nvPr/>
          </p:nvSpPr>
          <p:spPr>
            <a:xfrm>
              <a:off x="601494" y="100620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32585E12-114A-495A-86F7-C65F3F17D145}"/>
                </a:ext>
              </a:extLst>
            </p:cNvPr>
            <p:cNvSpPr/>
            <p:nvPr/>
          </p:nvSpPr>
          <p:spPr>
            <a:xfrm>
              <a:off x="1334611" y="577945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8F7682-C29C-4C2B-9EA6-9E022A9D7D14}"/>
                </a:ext>
              </a:extLst>
            </p:cNvPr>
            <p:cNvSpPr txBox="1"/>
            <p:nvPr/>
          </p:nvSpPr>
          <p:spPr>
            <a:xfrm>
              <a:off x="1370972" y="578964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7E531F-FB66-4521-9FAE-5770FD517305}"/>
              </a:ext>
            </a:extLst>
          </p:cNvPr>
          <p:cNvGrpSpPr/>
          <p:nvPr/>
        </p:nvGrpSpPr>
        <p:grpSpPr>
          <a:xfrm>
            <a:off x="5083277" y="464711"/>
            <a:ext cx="6669650" cy="5928578"/>
            <a:chOff x="5083277" y="464711"/>
            <a:chExt cx="6669650" cy="59285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371018-9110-4E18-8F4B-5397EBD7B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277" y="464711"/>
              <a:ext cx="3334825" cy="592857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8D3B91-4B1C-4A9C-8033-08D9DC038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18102" y="464711"/>
              <a:ext cx="3334825" cy="5928578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0DE078D4-2D19-44CF-B1D4-66A8E2A93F17}"/>
                </a:ext>
              </a:extLst>
            </p:cNvPr>
            <p:cNvSpPr/>
            <p:nvPr/>
          </p:nvSpPr>
          <p:spPr>
            <a:xfrm>
              <a:off x="5241765" y="1308893"/>
              <a:ext cx="6309196" cy="420253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192CCFF1-4896-4781-93CB-5781B2D17B54}"/>
                </a:ext>
              </a:extLst>
            </p:cNvPr>
            <p:cNvSpPr/>
            <p:nvPr/>
          </p:nvSpPr>
          <p:spPr>
            <a:xfrm>
              <a:off x="5202220" y="56939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D18069-FE54-40AE-9913-EB998C9C06DC}"/>
                </a:ext>
              </a:extLst>
            </p:cNvPr>
            <p:cNvSpPr txBox="1"/>
            <p:nvPr/>
          </p:nvSpPr>
          <p:spPr>
            <a:xfrm>
              <a:off x="5202220" y="61599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D98D9D50-14F8-4CA7-B1C0-E671D01EF0F2}"/>
                </a:ext>
              </a:extLst>
            </p:cNvPr>
            <p:cNvSpPr/>
            <p:nvPr/>
          </p:nvSpPr>
          <p:spPr>
            <a:xfrm>
              <a:off x="8593818" y="564544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989074-90FB-4EEE-8E3A-E8B3D56BCC2B}"/>
                </a:ext>
              </a:extLst>
            </p:cNvPr>
            <p:cNvSpPr txBox="1"/>
            <p:nvPr/>
          </p:nvSpPr>
          <p:spPr>
            <a:xfrm>
              <a:off x="8630179" y="565563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1578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288CB0-569D-4A53-96C0-CE62FD8061F0}"/>
              </a:ext>
            </a:extLst>
          </p:cNvPr>
          <p:cNvGrpSpPr/>
          <p:nvPr/>
        </p:nvGrpSpPr>
        <p:grpSpPr>
          <a:xfrm>
            <a:off x="404759" y="546345"/>
            <a:ext cx="4118078" cy="5765309"/>
            <a:chOff x="404759" y="546345"/>
            <a:chExt cx="4118078" cy="57653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1BA566-4E9A-4FA4-84A8-27BD9E05E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59" y="546345"/>
              <a:ext cx="4118078" cy="576530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24DD02EB-6B93-4468-8104-821617D43826}"/>
                </a:ext>
              </a:extLst>
            </p:cNvPr>
            <p:cNvSpPr/>
            <p:nvPr/>
          </p:nvSpPr>
          <p:spPr>
            <a:xfrm>
              <a:off x="554036" y="1451656"/>
              <a:ext cx="3732830" cy="391453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A0D7779A-2014-4995-B498-E86EDFDE5092}"/>
                </a:ext>
              </a:extLst>
            </p:cNvPr>
            <p:cNvSpPr/>
            <p:nvPr/>
          </p:nvSpPr>
          <p:spPr>
            <a:xfrm>
              <a:off x="524539" y="71215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0521A-EEAF-4887-8E08-0F676C7D1706}"/>
                </a:ext>
              </a:extLst>
            </p:cNvPr>
            <p:cNvSpPr txBox="1"/>
            <p:nvPr/>
          </p:nvSpPr>
          <p:spPr>
            <a:xfrm>
              <a:off x="524539" y="75875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6B6B748D-4040-498A-9875-962C0A055ADF}"/>
                </a:ext>
              </a:extLst>
            </p:cNvPr>
            <p:cNvSpPr/>
            <p:nvPr/>
          </p:nvSpPr>
          <p:spPr>
            <a:xfrm>
              <a:off x="1338040" y="553200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3A90C-545B-48AB-A61D-8CA42F313F83}"/>
                </a:ext>
              </a:extLst>
            </p:cNvPr>
            <p:cNvSpPr txBox="1"/>
            <p:nvPr/>
          </p:nvSpPr>
          <p:spPr>
            <a:xfrm>
              <a:off x="1374401" y="554220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B7076D-DF1D-4740-AE4B-E8443082172C}"/>
              </a:ext>
            </a:extLst>
          </p:cNvPr>
          <p:cNvGrpSpPr/>
          <p:nvPr/>
        </p:nvGrpSpPr>
        <p:grpSpPr>
          <a:xfrm>
            <a:off x="5789049" y="447674"/>
            <a:ext cx="5962650" cy="5962650"/>
            <a:chOff x="5789049" y="447674"/>
            <a:chExt cx="5962650" cy="59626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C63697-27C1-4FED-AF48-0F8920C1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049" y="447674"/>
              <a:ext cx="5962650" cy="5962650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619DCFDD-E0FE-4BD5-9B7F-D0C58181934A}"/>
                </a:ext>
              </a:extLst>
            </p:cNvPr>
            <p:cNvSpPr/>
            <p:nvPr/>
          </p:nvSpPr>
          <p:spPr>
            <a:xfrm>
              <a:off x="5941627" y="1343533"/>
              <a:ext cx="5690312" cy="418847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AADDBDFC-003A-496E-B444-9BEADE5B96CE}"/>
                </a:ext>
              </a:extLst>
            </p:cNvPr>
            <p:cNvSpPr/>
            <p:nvPr/>
          </p:nvSpPr>
          <p:spPr>
            <a:xfrm>
              <a:off x="5912130" y="60403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AED16F-8703-4784-8E69-AB12C08F5E54}"/>
                </a:ext>
              </a:extLst>
            </p:cNvPr>
            <p:cNvSpPr txBox="1"/>
            <p:nvPr/>
          </p:nvSpPr>
          <p:spPr>
            <a:xfrm>
              <a:off x="5912130" y="65063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3399"/>
                  </a:solidFill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844E90B7-B054-43FD-86C4-6E974215C107}"/>
                </a:ext>
              </a:extLst>
            </p:cNvPr>
            <p:cNvSpPr/>
            <p:nvPr/>
          </p:nvSpPr>
          <p:spPr>
            <a:xfrm>
              <a:off x="8594625" y="564013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0BA36-EAE6-46F8-B618-A22988CA5973}"/>
                </a:ext>
              </a:extLst>
            </p:cNvPr>
            <p:cNvSpPr txBox="1"/>
            <p:nvPr/>
          </p:nvSpPr>
          <p:spPr>
            <a:xfrm>
              <a:off x="8630986" y="565032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9585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00E23A-5B0E-4A5D-B893-1A2807F03654}"/>
              </a:ext>
            </a:extLst>
          </p:cNvPr>
          <p:cNvGrpSpPr/>
          <p:nvPr/>
        </p:nvGrpSpPr>
        <p:grpSpPr>
          <a:xfrm>
            <a:off x="1406012" y="357321"/>
            <a:ext cx="9123800" cy="6143358"/>
            <a:chOff x="1406012" y="357321"/>
            <a:chExt cx="9123800" cy="61433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5900DB3-8B97-46F6-BA78-EA032766A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012" y="357321"/>
              <a:ext cx="9123800" cy="614335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6B6FBB5B-3005-4030-B9B8-962AE12EC86C}"/>
                </a:ext>
              </a:extLst>
            </p:cNvPr>
            <p:cNvSpPr/>
            <p:nvPr/>
          </p:nvSpPr>
          <p:spPr>
            <a:xfrm>
              <a:off x="1576590" y="1274676"/>
              <a:ext cx="8707952" cy="429038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835876CF-68EA-4749-9C29-4CC428CD1CE6}"/>
                </a:ext>
              </a:extLst>
            </p:cNvPr>
            <p:cNvSpPr/>
            <p:nvPr/>
          </p:nvSpPr>
          <p:spPr>
            <a:xfrm>
              <a:off x="1547094" y="53517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84399-A452-420F-880A-93ED42FD4AC6}"/>
                </a:ext>
              </a:extLst>
            </p:cNvPr>
            <p:cNvSpPr txBox="1"/>
            <p:nvPr/>
          </p:nvSpPr>
          <p:spPr>
            <a:xfrm>
              <a:off x="1547094" y="58177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1098B4-BE6C-41E8-A912-5D59B250872F}"/>
                </a:ext>
              </a:extLst>
            </p:cNvPr>
            <p:cNvSpPr/>
            <p:nvPr/>
          </p:nvSpPr>
          <p:spPr>
            <a:xfrm>
              <a:off x="7365215" y="5779218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9A12B1-4264-494B-883A-CC057B9769C8}"/>
                </a:ext>
              </a:extLst>
            </p:cNvPr>
            <p:cNvSpPr txBox="1"/>
            <p:nvPr/>
          </p:nvSpPr>
          <p:spPr>
            <a:xfrm>
              <a:off x="7401576" y="578941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2719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C9435A-4D70-4277-A4FC-A19E2308676C}"/>
              </a:ext>
            </a:extLst>
          </p:cNvPr>
          <p:cNvGrpSpPr/>
          <p:nvPr/>
        </p:nvGrpSpPr>
        <p:grpSpPr>
          <a:xfrm>
            <a:off x="926076" y="481472"/>
            <a:ext cx="6324601" cy="5619751"/>
            <a:chOff x="926076" y="481472"/>
            <a:chExt cx="6324601" cy="56197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746BA5-136C-41C5-9C03-E67FD8BCF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02649" y="1710198"/>
              <a:ext cx="5619750" cy="31623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898B7E-011B-46C4-824D-3BA49089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2859652" y="1710197"/>
              <a:ext cx="5619750" cy="3162300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9FA304CC-BCBB-4857-A85A-E9D28BB9B19E}"/>
                </a:ext>
              </a:extLst>
            </p:cNvPr>
            <p:cNvSpPr/>
            <p:nvPr/>
          </p:nvSpPr>
          <p:spPr>
            <a:xfrm>
              <a:off x="1055480" y="1372999"/>
              <a:ext cx="6070211" cy="389180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4AF1CCD7-5A9E-4768-ADE9-0828B54B09A9}"/>
                </a:ext>
              </a:extLst>
            </p:cNvPr>
            <p:cNvSpPr/>
            <p:nvPr/>
          </p:nvSpPr>
          <p:spPr>
            <a:xfrm>
              <a:off x="1025984" y="63350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1A597C-4D37-4E64-8E1E-5914C159B82D}"/>
                </a:ext>
              </a:extLst>
            </p:cNvPr>
            <p:cNvSpPr txBox="1"/>
            <p:nvPr/>
          </p:nvSpPr>
          <p:spPr>
            <a:xfrm>
              <a:off x="1025984" y="68010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373F4A64-312D-4FE2-9D44-60AB49AC2343}"/>
                </a:ext>
              </a:extLst>
            </p:cNvPr>
            <p:cNvSpPr/>
            <p:nvPr/>
          </p:nvSpPr>
          <p:spPr>
            <a:xfrm>
              <a:off x="4088377" y="537609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66B555-E479-43FF-BDBC-341B17AA74CA}"/>
                </a:ext>
              </a:extLst>
            </p:cNvPr>
            <p:cNvSpPr txBox="1"/>
            <p:nvPr/>
          </p:nvSpPr>
          <p:spPr>
            <a:xfrm>
              <a:off x="4124738" y="538628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6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AF86329-95FB-4527-8DB2-BBDA6B211799}"/>
              </a:ext>
            </a:extLst>
          </p:cNvPr>
          <p:cNvGrpSpPr/>
          <p:nvPr/>
        </p:nvGrpSpPr>
        <p:grpSpPr>
          <a:xfrm>
            <a:off x="2183362" y="746450"/>
            <a:ext cx="8826759" cy="5337110"/>
            <a:chOff x="2183362" y="746450"/>
            <a:chExt cx="8826759" cy="5337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12A5ED-B7CF-4E2E-BE00-7321597FC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422" y="939736"/>
              <a:ext cx="8462088" cy="497852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7F7825A2-0B08-4C57-945E-1E7A36043198}"/>
                </a:ext>
              </a:extLst>
            </p:cNvPr>
            <p:cNvSpPr/>
            <p:nvPr/>
          </p:nvSpPr>
          <p:spPr>
            <a:xfrm>
              <a:off x="2429547" y="1863000"/>
              <a:ext cx="8288503" cy="332348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E75D5DCC-1EEA-4EB5-BD84-23C0F6C532E1}"/>
                </a:ext>
              </a:extLst>
            </p:cNvPr>
            <p:cNvSpPr/>
            <p:nvPr/>
          </p:nvSpPr>
          <p:spPr>
            <a:xfrm>
              <a:off x="2429548" y="113045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2ABFC7-8D1D-46A0-A8C3-F98580C2BB0C}"/>
                </a:ext>
              </a:extLst>
            </p:cNvPr>
            <p:cNvSpPr txBox="1"/>
            <p:nvPr/>
          </p:nvSpPr>
          <p:spPr>
            <a:xfrm>
              <a:off x="2562460" y="113045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755B825-A93F-4709-BBBD-644B78BE4270}"/>
                </a:ext>
              </a:extLst>
            </p:cNvPr>
            <p:cNvSpPr/>
            <p:nvPr/>
          </p:nvSpPr>
          <p:spPr>
            <a:xfrm>
              <a:off x="7759904" y="524545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1A5A39-7D8E-44E1-B2AC-FF027A789F2D}"/>
                </a:ext>
              </a:extLst>
            </p:cNvPr>
            <p:cNvSpPr txBox="1"/>
            <p:nvPr/>
          </p:nvSpPr>
          <p:spPr>
            <a:xfrm>
              <a:off x="7796265" y="525565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F07466-2C6F-4AA1-ABFC-5DA376B8A788}"/>
                </a:ext>
              </a:extLst>
            </p:cNvPr>
            <p:cNvSpPr/>
            <p:nvPr/>
          </p:nvSpPr>
          <p:spPr>
            <a:xfrm>
              <a:off x="2183362" y="746450"/>
              <a:ext cx="8826759" cy="533711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64937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48F4A71-554C-4F78-8937-1647B515A3AB}"/>
              </a:ext>
            </a:extLst>
          </p:cNvPr>
          <p:cNvGrpSpPr/>
          <p:nvPr/>
        </p:nvGrpSpPr>
        <p:grpSpPr>
          <a:xfrm>
            <a:off x="783508" y="514965"/>
            <a:ext cx="8572500" cy="4800600"/>
            <a:chOff x="783508" y="514965"/>
            <a:chExt cx="8572500" cy="4800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164459-1509-4F1D-BCF4-D5727EB73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08" y="514965"/>
              <a:ext cx="2857500" cy="1600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0E4CBF-7CA0-440F-8F98-F63EDE52A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008" y="514965"/>
              <a:ext cx="2857500" cy="1600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5EAEE2-5775-4898-AF5F-414F8E48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508" y="514965"/>
              <a:ext cx="2857500" cy="1600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C5AE05-DDAB-4C9B-9BCD-2F2F48338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08" y="2115165"/>
              <a:ext cx="2857500" cy="1600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1B265A-4378-4DFE-B65F-70016561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008" y="2115165"/>
              <a:ext cx="2857500" cy="1600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D7DF10-6C8F-4433-AD05-DB964EEFB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508" y="2115165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FF80DD-98F1-4B21-B5B2-C771188E7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08" y="3715365"/>
              <a:ext cx="2857500" cy="1600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DC22EC-7D03-449B-A16E-4965FE1DE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008" y="3715365"/>
              <a:ext cx="2857500" cy="1600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B87F0D-86CD-41B2-B002-6DB2A24C8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508" y="3715365"/>
              <a:ext cx="2857500" cy="1600200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666FD12F-1A8B-441A-BB4E-7EA0F832BD07}"/>
                </a:ext>
              </a:extLst>
            </p:cNvPr>
            <p:cNvSpPr/>
            <p:nvPr/>
          </p:nvSpPr>
          <p:spPr>
            <a:xfrm>
              <a:off x="937493" y="1352480"/>
              <a:ext cx="8195821" cy="302622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45FF97BC-E125-46D7-887F-B118C8C151C6}"/>
                </a:ext>
              </a:extLst>
            </p:cNvPr>
            <p:cNvSpPr/>
            <p:nvPr/>
          </p:nvSpPr>
          <p:spPr>
            <a:xfrm>
              <a:off x="907997" y="61298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557E3D-7892-4751-A124-314FE959BDA5}"/>
                </a:ext>
              </a:extLst>
            </p:cNvPr>
            <p:cNvSpPr txBox="1"/>
            <p:nvPr/>
          </p:nvSpPr>
          <p:spPr>
            <a:xfrm>
              <a:off x="907997" y="65958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BE0206AD-8F35-4194-9AD2-FE46D6B32B85}"/>
                </a:ext>
              </a:extLst>
            </p:cNvPr>
            <p:cNvSpPr/>
            <p:nvPr/>
          </p:nvSpPr>
          <p:spPr>
            <a:xfrm>
              <a:off x="6096000" y="454021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157F59-29F8-4CC6-85AB-98CA1BB02AF0}"/>
                </a:ext>
              </a:extLst>
            </p:cNvPr>
            <p:cNvSpPr txBox="1"/>
            <p:nvPr/>
          </p:nvSpPr>
          <p:spPr>
            <a:xfrm>
              <a:off x="6132361" y="45504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FFFF00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421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33838C5-97D2-4F18-A332-96CC53520652}"/>
              </a:ext>
            </a:extLst>
          </p:cNvPr>
          <p:cNvGrpSpPr/>
          <p:nvPr/>
        </p:nvGrpSpPr>
        <p:grpSpPr>
          <a:xfrm>
            <a:off x="720557" y="555964"/>
            <a:ext cx="7813364" cy="4394134"/>
            <a:chOff x="720557" y="546132"/>
            <a:chExt cx="7813364" cy="43941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BF70821-F780-42A5-8C83-8A1CFBBD1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57" y="546132"/>
              <a:ext cx="3906682" cy="21970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1376A4-7268-4E38-84D0-3B38F672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27239" y="546132"/>
              <a:ext cx="3906682" cy="21970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DA3ED5-21B9-4C5D-AB06-1AF89FA07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20557" y="2743199"/>
              <a:ext cx="3906682" cy="21970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AB06BC-C082-4559-898F-11068A8E6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627239" y="2743199"/>
              <a:ext cx="3906682" cy="2197067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5CFE4884-9A72-4F72-A63E-94F860CE7066}"/>
                </a:ext>
              </a:extLst>
            </p:cNvPr>
            <p:cNvSpPr/>
            <p:nvPr/>
          </p:nvSpPr>
          <p:spPr>
            <a:xfrm>
              <a:off x="858835" y="1382831"/>
              <a:ext cx="7469087" cy="273197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405062-D2E7-442F-9A7E-014878803A5D}"/>
                </a:ext>
              </a:extLst>
            </p:cNvPr>
            <p:cNvSpPr/>
            <p:nvPr/>
          </p:nvSpPr>
          <p:spPr>
            <a:xfrm>
              <a:off x="829339" y="643334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9A0B35-FB57-40D9-8455-2BFF84590522}"/>
                </a:ext>
              </a:extLst>
            </p:cNvPr>
            <p:cNvSpPr txBox="1"/>
            <p:nvPr/>
          </p:nvSpPr>
          <p:spPr>
            <a:xfrm>
              <a:off x="829339" y="68993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C4894FBA-9DD6-4BBA-A604-6E788441B46D}"/>
                </a:ext>
              </a:extLst>
            </p:cNvPr>
            <p:cNvSpPr/>
            <p:nvPr/>
          </p:nvSpPr>
          <p:spPr>
            <a:xfrm>
              <a:off x="5290608" y="418639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1366B6-928C-4A8C-88D5-C72C8AD24C7C}"/>
                </a:ext>
              </a:extLst>
            </p:cNvPr>
            <p:cNvSpPr txBox="1"/>
            <p:nvPr/>
          </p:nvSpPr>
          <p:spPr>
            <a:xfrm>
              <a:off x="5326969" y="419658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128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C973268-CFAA-4852-BE77-EF294F7C6DC5}"/>
              </a:ext>
            </a:extLst>
          </p:cNvPr>
          <p:cNvGrpSpPr/>
          <p:nvPr/>
        </p:nvGrpSpPr>
        <p:grpSpPr>
          <a:xfrm>
            <a:off x="762615" y="114296"/>
            <a:ext cx="10838835" cy="6629408"/>
            <a:chOff x="762615" y="114296"/>
            <a:chExt cx="10838835" cy="66294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32A6650-A071-4061-AFF9-E0131975B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050" y="114298"/>
              <a:ext cx="2705100" cy="1685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05CC9B-BAEE-4F47-B1E7-D4D7FE751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150" y="114298"/>
              <a:ext cx="2705100" cy="16859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39A53F-643D-4F95-A4B9-B14E9BAE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250" y="114297"/>
              <a:ext cx="2705100" cy="1685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6B46A4-BEB4-4CCB-AFE9-6E104EAFF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350" y="114296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D956B2-9628-4D41-B4AE-28D521E67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05" y="1800223"/>
              <a:ext cx="2705100" cy="16859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4D5021-09E3-4F99-9AB8-098F865F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005" y="1800223"/>
              <a:ext cx="2705100" cy="16859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A0D57E-BE11-4D4E-B6A1-04BCF65C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105" y="1800222"/>
              <a:ext cx="2705100" cy="16859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706AD8-6629-4B74-9137-3C0721648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205" y="1800221"/>
              <a:ext cx="2705100" cy="16859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BE598E-1E30-4932-AD34-BC582927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60" y="3371854"/>
              <a:ext cx="2705100" cy="16859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457A86F-2D98-41C9-9731-908A8BFA6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860" y="3371854"/>
              <a:ext cx="2705100" cy="16859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18A96F-B4E8-4FDE-8FB6-7C535053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960" y="3371853"/>
              <a:ext cx="2705100" cy="16859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47BADE0-0C49-4A24-AAA8-D1B435708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060" y="3371852"/>
              <a:ext cx="2705100" cy="16859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E157D8-4D32-4E6D-8EC4-E79948A3C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15" y="5057779"/>
              <a:ext cx="2705100" cy="16859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6E2ED2-AABB-4121-92D1-162AAA33A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715" y="5057779"/>
              <a:ext cx="2705100" cy="16859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72ABD6-54A1-4095-B764-9C9C0D03D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815" y="5057778"/>
              <a:ext cx="2705100" cy="16859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7BA181-64FA-42C3-AE56-36A88656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915" y="5057777"/>
              <a:ext cx="2705100" cy="168592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C02D71F1-9E2A-40A4-B0C3-6776E1224BDD}"/>
                </a:ext>
              </a:extLst>
            </p:cNvPr>
            <p:cNvSpPr/>
            <p:nvPr/>
          </p:nvSpPr>
          <p:spPr>
            <a:xfrm>
              <a:off x="973394" y="1043778"/>
              <a:ext cx="10437556" cy="469828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6B78452A-5D07-4285-905A-EFD4FFDE393F}"/>
                </a:ext>
              </a:extLst>
            </p:cNvPr>
            <p:cNvSpPr/>
            <p:nvPr/>
          </p:nvSpPr>
          <p:spPr>
            <a:xfrm>
              <a:off x="870981" y="24021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F83814-A07B-4698-B6A4-B9D8924119FA}"/>
                </a:ext>
              </a:extLst>
            </p:cNvPr>
            <p:cNvSpPr txBox="1"/>
            <p:nvPr/>
          </p:nvSpPr>
          <p:spPr>
            <a:xfrm>
              <a:off x="870981" y="28681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6306A55D-6875-467A-A3DC-B99FD44C8001}"/>
                </a:ext>
              </a:extLst>
            </p:cNvPr>
            <p:cNvSpPr/>
            <p:nvPr/>
          </p:nvSpPr>
          <p:spPr>
            <a:xfrm>
              <a:off x="8392071" y="592064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AA684F-AF1D-4E38-8894-1A19F4B6C36E}"/>
                </a:ext>
              </a:extLst>
            </p:cNvPr>
            <p:cNvSpPr txBox="1"/>
            <p:nvPr/>
          </p:nvSpPr>
          <p:spPr>
            <a:xfrm>
              <a:off x="8428432" y="595049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4753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4DEC92-4383-40CD-8AA2-20029F62948B}"/>
              </a:ext>
            </a:extLst>
          </p:cNvPr>
          <p:cNvGrpSpPr/>
          <p:nvPr/>
        </p:nvGrpSpPr>
        <p:grpSpPr>
          <a:xfrm>
            <a:off x="864686" y="501446"/>
            <a:ext cx="10747979" cy="6035470"/>
            <a:chOff x="864686" y="501446"/>
            <a:chExt cx="10747979" cy="60354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85F1C6-A0FD-4032-B055-889E11D62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86" y="501446"/>
              <a:ext cx="10747979" cy="603547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C83EECD1-D85F-440B-9D2E-CB7A09F73542}"/>
                </a:ext>
              </a:extLst>
            </p:cNvPr>
            <p:cNvSpPr/>
            <p:nvPr/>
          </p:nvSpPr>
          <p:spPr>
            <a:xfrm>
              <a:off x="972128" y="1402497"/>
              <a:ext cx="10511949" cy="426444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8CF71525-11AD-45CD-8816-001EEA6FF403}"/>
                </a:ext>
              </a:extLst>
            </p:cNvPr>
            <p:cNvSpPr/>
            <p:nvPr/>
          </p:nvSpPr>
          <p:spPr>
            <a:xfrm>
              <a:off x="972128" y="604008"/>
              <a:ext cx="2950185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D294C5-CB7D-409A-9E9C-DD9A0F2FF227}"/>
                </a:ext>
              </a:extLst>
            </p:cNvPr>
            <p:cNvSpPr txBox="1"/>
            <p:nvPr/>
          </p:nvSpPr>
          <p:spPr>
            <a:xfrm>
              <a:off x="972129" y="650607"/>
              <a:ext cx="1503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A73339D-129C-44D6-8FBC-031C68C30A01}"/>
                </a:ext>
              </a:extLst>
            </p:cNvPr>
            <p:cNvSpPr/>
            <p:nvPr/>
          </p:nvSpPr>
          <p:spPr>
            <a:xfrm>
              <a:off x="8575352" y="5827737"/>
              <a:ext cx="2908726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4CF7B9-AF81-4ED0-AF48-CC4412F5710E}"/>
                </a:ext>
              </a:extLst>
            </p:cNvPr>
            <p:cNvSpPr txBox="1"/>
            <p:nvPr/>
          </p:nvSpPr>
          <p:spPr>
            <a:xfrm>
              <a:off x="8611713" y="5857594"/>
              <a:ext cx="1503122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68582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A28FE-482F-4956-B396-0584EE60A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8" y="344129"/>
            <a:ext cx="10968430" cy="6169742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1AD9375-0CE8-43FE-9472-65C970DA4087}"/>
              </a:ext>
            </a:extLst>
          </p:cNvPr>
          <p:cNvSpPr/>
          <p:nvPr/>
        </p:nvSpPr>
        <p:spPr>
          <a:xfrm>
            <a:off x="858835" y="1314007"/>
            <a:ext cx="10640537" cy="426444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EF7C06FF-108B-46B3-ADBB-B815B961E985}"/>
              </a:ext>
            </a:extLst>
          </p:cNvPr>
          <p:cNvSpPr/>
          <p:nvPr/>
        </p:nvSpPr>
        <p:spPr>
          <a:xfrm>
            <a:off x="858835" y="51551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7E360-9545-4836-B871-5EC7DD4E01EC}"/>
              </a:ext>
            </a:extLst>
          </p:cNvPr>
          <p:cNvSpPr txBox="1"/>
          <p:nvPr/>
        </p:nvSpPr>
        <p:spPr>
          <a:xfrm>
            <a:off x="858835" y="56211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FF"/>
                </a:solidFill>
                <a:effectLst>
                  <a:glow rad="127000">
                    <a:schemeClr val="accent1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7E3A72-9936-45F8-BD2B-4ADE6AA29641}"/>
              </a:ext>
            </a:extLst>
          </p:cNvPr>
          <p:cNvSpPr/>
          <p:nvPr/>
        </p:nvSpPr>
        <p:spPr>
          <a:xfrm>
            <a:off x="8462058" y="573924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31589-7DE7-4EE2-86ED-D2CFDEE58F67}"/>
              </a:ext>
            </a:extLst>
          </p:cNvPr>
          <p:cNvSpPr txBox="1"/>
          <p:nvPr/>
        </p:nvSpPr>
        <p:spPr>
          <a:xfrm>
            <a:off x="8498419" y="576910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66FF33"/>
                  </a:solidFill>
                </a:ln>
                <a:solidFill>
                  <a:srgbClr val="66FFFF"/>
                </a:solidFill>
                <a:effectLst>
                  <a:glow rad="152400">
                    <a:srgbClr val="0070C0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7304028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141F85-8082-48EC-BA54-F69D9298CEBE}"/>
              </a:ext>
            </a:extLst>
          </p:cNvPr>
          <p:cNvGrpSpPr/>
          <p:nvPr/>
        </p:nvGrpSpPr>
        <p:grpSpPr>
          <a:xfrm>
            <a:off x="1170039" y="411726"/>
            <a:ext cx="9655277" cy="6034548"/>
            <a:chOff x="1170039" y="411726"/>
            <a:chExt cx="9655277" cy="60345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2068BD2-8738-49A9-906F-1A417C45B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39" y="411726"/>
              <a:ext cx="9655277" cy="603454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B4E0240E-B9AF-49A4-80BC-459259555D57}"/>
                </a:ext>
              </a:extLst>
            </p:cNvPr>
            <p:cNvSpPr/>
            <p:nvPr/>
          </p:nvSpPr>
          <p:spPr>
            <a:xfrm>
              <a:off x="1366684" y="1363169"/>
              <a:ext cx="9280720" cy="409723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EDAC4605-CA51-4601-9FD3-65C7FD333163}"/>
                </a:ext>
              </a:extLst>
            </p:cNvPr>
            <p:cNvSpPr/>
            <p:nvPr/>
          </p:nvSpPr>
          <p:spPr>
            <a:xfrm>
              <a:off x="1366684" y="56467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D8CC82-BA6F-466C-AA77-25F7C76762B8}"/>
                </a:ext>
              </a:extLst>
            </p:cNvPr>
            <p:cNvSpPr txBox="1"/>
            <p:nvPr/>
          </p:nvSpPr>
          <p:spPr>
            <a:xfrm>
              <a:off x="1366684" y="61127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42B46C3-0249-41DD-9C5C-8B5C6EB3A567}"/>
                </a:ext>
              </a:extLst>
            </p:cNvPr>
            <p:cNvSpPr/>
            <p:nvPr/>
          </p:nvSpPr>
          <p:spPr>
            <a:xfrm>
              <a:off x="7610090" y="563109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F51397-C925-4FBD-A628-4AA7CF454277}"/>
                </a:ext>
              </a:extLst>
            </p:cNvPr>
            <p:cNvSpPr txBox="1"/>
            <p:nvPr/>
          </p:nvSpPr>
          <p:spPr>
            <a:xfrm>
              <a:off x="7646451" y="56609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66FF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0384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643DC9-7CB0-4BA8-A558-FC165208D2A7}"/>
              </a:ext>
            </a:extLst>
          </p:cNvPr>
          <p:cNvGrpSpPr/>
          <p:nvPr/>
        </p:nvGrpSpPr>
        <p:grpSpPr>
          <a:xfrm>
            <a:off x="1767963" y="605299"/>
            <a:ext cx="5372100" cy="5372100"/>
            <a:chOff x="1767963" y="605299"/>
            <a:chExt cx="5372100" cy="53721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A6134E-3C30-4EFB-8BFF-415CD280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963" y="605299"/>
              <a:ext cx="5372100" cy="53721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D8E62A93-A8D6-4104-A5E3-EB1B4483D9A8}"/>
                </a:ext>
              </a:extLst>
            </p:cNvPr>
            <p:cNvSpPr/>
            <p:nvPr/>
          </p:nvSpPr>
          <p:spPr>
            <a:xfrm>
              <a:off x="1891222" y="1520485"/>
              <a:ext cx="5131507" cy="36120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AC0E6848-D6F1-4E55-90B3-754E67F98434}"/>
                </a:ext>
              </a:extLst>
            </p:cNvPr>
            <p:cNvSpPr/>
            <p:nvPr/>
          </p:nvSpPr>
          <p:spPr>
            <a:xfrm>
              <a:off x="1891222" y="721995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64EAA-2273-445A-8D9E-5A74BC258970}"/>
                </a:ext>
              </a:extLst>
            </p:cNvPr>
            <p:cNvSpPr txBox="1"/>
            <p:nvPr/>
          </p:nvSpPr>
          <p:spPr>
            <a:xfrm>
              <a:off x="1891222" y="76859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0836863-92D2-4C97-98B6-5E2E63BF23DB}"/>
                </a:ext>
              </a:extLst>
            </p:cNvPr>
            <p:cNvSpPr/>
            <p:nvPr/>
          </p:nvSpPr>
          <p:spPr>
            <a:xfrm>
              <a:off x="3985415" y="524763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E0393-9075-4428-8180-C055E80AFB33}"/>
                </a:ext>
              </a:extLst>
            </p:cNvPr>
            <p:cNvSpPr txBox="1"/>
            <p:nvPr/>
          </p:nvSpPr>
          <p:spPr>
            <a:xfrm>
              <a:off x="4021776" y="527749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22442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46F708-C655-4F41-B351-B7BE04561F3B}"/>
              </a:ext>
            </a:extLst>
          </p:cNvPr>
          <p:cNvGrpSpPr/>
          <p:nvPr/>
        </p:nvGrpSpPr>
        <p:grpSpPr>
          <a:xfrm>
            <a:off x="948197" y="717908"/>
            <a:ext cx="7698221" cy="4797836"/>
            <a:chOff x="948197" y="717908"/>
            <a:chExt cx="7698221" cy="47978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FA2C68-8329-4101-9B35-FF9C8942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717908"/>
              <a:ext cx="3849111" cy="23989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A1DFC1-FA94-4657-871E-7500DA54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97307" y="717908"/>
              <a:ext cx="3849111" cy="239891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2165FE-C4D2-4838-B2FD-E8883589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48197" y="3116826"/>
              <a:ext cx="3849111" cy="23989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F1E6D1-A254-47B1-9E68-B42D51BDB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797307" y="3116826"/>
              <a:ext cx="3849111" cy="239891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9009D0B0-79F3-4F5F-A509-7AE66190FAEF}"/>
                </a:ext>
              </a:extLst>
            </p:cNvPr>
            <p:cNvSpPr/>
            <p:nvPr/>
          </p:nvSpPr>
          <p:spPr>
            <a:xfrm>
              <a:off x="1035815" y="1517710"/>
              <a:ext cx="7478920" cy="328825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295D4ED-3F9F-4416-ADB2-D2C80058A571}"/>
                </a:ext>
              </a:extLst>
            </p:cNvPr>
            <p:cNvSpPr/>
            <p:nvPr/>
          </p:nvSpPr>
          <p:spPr>
            <a:xfrm>
              <a:off x="1104642" y="842917"/>
              <a:ext cx="2693808" cy="54978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CC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B37103-5430-490D-82AA-8D5A7DCDA58A}"/>
                </a:ext>
              </a:extLst>
            </p:cNvPr>
            <p:cNvSpPr txBox="1"/>
            <p:nvPr/>
          </p:nvSpPr>
          <p:spPr>
            <a:xfrm>
              <a:off x="1104641" y="842917"/>
              <a:ext cx="13724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F6F1F479-339D-44CC-B7C9-A31349A260DA}"/>
                </a:ext>
              </a:extLst>
            </p:cNvPr>
            <p:cNvSpPr/>
            <p:nvPr/>
          </p:nvSpPr>
          <p:spPr>
            <a:xfrm>
              <a:off x="5774885" y="4895978"/>
              <a:ext cx="2739850" cy="49801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16CDA7-070F-463A-95B5-C4356B8A7300}"/>
                </a:ext>
              </a:extLst>
            </p:cNvPr>
            <p:cNvSpPr txBox="1"/>
            <p:nvPr/>
          </p:nvSpPr>
          <p:spPr>
            <a:xfrm>
              <a:off x="5774884" y="4868464"/>
              <a:ext cx="1372498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CC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756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795081-D1D7-4EA2-826A-385AAA0DA324}"/>
              </a:ext>
            </a:extLst>
          </p:cNvPr>
          <p:cNvGrpSpPr/>
          <p:nvPr/>
        </p:nvGrpSpPr>
        <p:grpSpPr>
          <a:xfrm>
            <a:off x="1347019" y="235974"/>
            <a:ext cx="8239432" cy="6179574"/>
            <a:chOff x="1347019" y="235974"/>
            <a:chExt cx="8239432" cy="61795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F3A6F1-9A59-405B-9127-5153982D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019" y="235974"/>
              <a:ext cx="8239432" cy="617957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A0DAA99-214A-4E1B-84EB-55CA35EE471C}"/>
                </a:ext>
              </a:extLst>
            </p:cNvPr>
            <p:cNvSpPr/>
            <p:nvPr/>
          </p:nvSpPr>
          <p:spPr>
            <a:xfrm>
              <a:off x="1448770" y="1130130"/>
              <a:ext cx="7990198" cy="449392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73FDA690-8DF0-44CE-A67F-39D1720E08EB}"/>
                </a:ext>
              </a:extLst>
            </p:cNvPr>
            <p:cNvSpPr/>
            <p:nvPr/>
          </p:nvSpPr>
          <p:spPr>
            <a:xfrm>
              <a:off x="1448770" y="33164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E54145-0DC5-4097-AE87-FB87C9DC1B6A}"/>
                </a:ext>
              </a:extLst>
            </p:cNvPr>
            <p:cNvSpPr txBox="1"/>
            <p:nvPr/>
          </p:nvSpPr>
          <p:spPr>
            <a:xfrm>
              <a:off x="1448770" y="37823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8C9240F-4F83-4F4C-8836-DFDB6C078A10}"/>
                </a:ext>
              </a:extLst>
            </p:cNvPr>
            <p:cNvSpPr/>
            <p:nvPr/>
          </p:nvSpPr>
          <p:spPr>
            <a:xfrm>
              <a:off x="6315659" y="571248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474985-2490-4DAD-A018-98B7FAECE6CE}"/>
                </a:ext>
              </a:extLst>
            </p:cNvPr>
            <p:cNvSpPr txBox="1"/>
            <p:nvPr/>
          </p:nvSpPr>
          <p:spPr>
            <a:xfrm>
              <a:off x="6352020" y="574234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515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B68F358-F6E7-4C5A-8189-F810A64C73B6}"/>
              </a:ext>
            </a:extLst>
          </p:cNvPr>
          <p:cNvGrpSpPr/>
          <p:nvPr/>
        </p:nvGrpSpPr>
        <p:grpSpPr>
          <a:xfrm>
            <a:off x="324465" y="226142"/>
            <a:ext cx="5428350" cy="6300218"/>
            <a:chOff x="324465" y="226142"/>
            <a:chExt cx="5428350" cy="63002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2852F0-35DF-4264-9FC6-408EB2DE8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06"/>
            <a:stretch/>
          </p:blipFill>
          <p:spPr>
            <a:xfrm>
              <a:off x="324465" y="226142"/>
              <a:ext cx="5428350" cy="630021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65173729-5D8E-464E-98A3-1EEAEC0D0123}"/>
                </a:ext>
              </a:extLst>
            </p:cNvPr>
            <p:cNvSpPr/>
            <p:nvPr/>
          </p:nvSpPr>
          <p:spPr>
            <a:xfrm>
              <a:off x="455712" y="1130130"/>
              <a:ext cx="5131507" cy="459774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2FF2A94-D344-45FB-9A5D-FC86AEBACFEE}"/>
                </a:ext>
              </a:extLst>
            </p:cNvPr>
            <p:cNvSpPr/>
            <p:nvPr/>
          </p:nvSpPr>
          <p:spPr>
            <a:xfrm>
              <a:off x="455712" y="33164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F5B5-8F2D-4BEC-B084-D7C5D9A68281}"/>
                </a:ext>
              </a:extLst>
            </p:cNvPr>
            <p:cNvSpPr txBox="1"/>
            <p:nvPr/>
          </p:nvSpPr>
          <p:spPr>
            <a:xfrm>
              <a:off x="455712" y="37823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4D5E08B3-3637-4858-85F7-CEC16B32B13C}"/>
                </a:ext>
              </a:extLst>
            </p:cNvPr>
            <p:cNvSpPr/>
            <p:nvPr/>
          </p:nvSpPr>
          <p:spPr>
            <a:xfrm>
              <a:off x="2549905" y="584871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0769D9-3C91-452B-8DD2-DDB390F9EE95}"/>
                </a:ext>
              </a:extLst>
            </p:cNvPr>
            <p:cNvSpPr txBox="1"/>
            <p:nvPr/>
          </p:nvSpPr>
          <p:spPr>
            <a:xfrm>
              <a:off x="2586266" y="587856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995B9F-D11A-4477-9C6F-1D503CF1B107}"/>
              </a:ext>
            </a:extLst>
          </p:cNvPr>
          <p:cNvGrpSpPr/>
          <p:nvPr/>
        </p:nvGrpSpPr>
        <p:grpSpPr>
          <a:xfrm>
            <a:off x="6091678" y="226142"/>
            <a:ext cx="5325175" cy="6300217"/>
            <a:chOff x="6091678" y="226142"/>
            <a:chExt cx="5325175" cy="63002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5659D9-67E1-4D35-BAD6-12B4E9659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323" y="226142"/>
              <a:ext cx="5316530" cy="33134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6FA53C-9270-4EA6-A1B3-FDF9B8A1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091678" y="3539609"/>
              <a:ext cx="5325175" cy="2986750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12EF81F3-3835-4A8D-9F46-EB1D3D80F376}"/>
                </a:ext>
              </a:extLst>
            </p:cNvPr>
            <p:cNvSpPr/>
            <p:nvPr/>
          </p:nvSpPr>
          <p:spPr>
            <a:xfrm>
              <a:off x="6192835" y="1129332"/>
              <a:ext cx="5131507" cy="459774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57F71B53-8B63-448C-8F9B-00B58111EC00}"/>
                </a:ext>
              </a:extLst>
            </p:cNvPr>
            <p:cNvSpPr/>
            <p:nvPr/>
          </p:nvSpPr>
          <p:spPr>
            <a:xfrm>
              <a:off x="6192835" y="33084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8B178C-9F3B-4206-9956-EEC1126DFB60}"/>
                </a:ext>
              </a:extLst>
            </p:cNvPr>
            <p:cNvSpPr txBox="1"/>
            <p:nvPr/>
          </p:nvSpPr>
          <p:spPr>
            <a:xfrm>
              <a:off x="6192835" y="37744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FD6CEDD6-7575-4E9F-B5B0-2858B9FF325E}"/>
                </a:ext>
              </a:extLst>
            </p:cNvPr>
            <p:cNvSpPr/>
            <p:nvPr/>
          </p:nvSpPr>
          <p:spPr>
            <a:xfrm>
              <a:off x="8287028" y="584791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B3038A-4FB1-49EC-9FA4-AC84F72C805C}"/>
                </a:ext>
              </a:extLst>
            </p:cNvPr>
            <p:cNvSpPr txBox="1"/>
            <p:nvPr/>
          </p:nvSpPr>
          <p:spPr>
            <a:xfrm>
              <a:off x="8323389" y="587777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2349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FC05DF2-0549-4DEC-91A3-4EEC362E9C59}"/>
              </a:ext>
            </a:extLst>
          </p:cNvPr>
          <p:cNvGrpSpPr/>
          <p:nvPr/>
        </p:nvGrpSpPr>
        <p:grpSpPr>
          <a:xfrm>
            <a:off x="2879568" y="130628"/>
            <a:ext cx="6572341" cy="6436569"/>
            <a:chOff x="2879568" y="130628"/>
            <a:chExt cx="6572341" cy="6436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980D5D-77B4-4F60-B0D2-E1CA6617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754" y="290803"/>
              <a:ext cx="6119327" cy="6119327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352C614A-371F-4548-B152-4D77BCDAECCE}"/>
                </a:ext>
              </a:extLst>
            </p:cNvPr>
            <p:cNvSpPr/>
            <p:nvPr/>
          </p:nvSpPr>
          <p:spPr>
            <a:xfrm>
              <a:off x="3209733" y="1189711"/>
              <a:ext cx="5972182" cy="434506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53558F67-C1DE-4DD5-BFD6-74A9A5BC5A11}"/>
                </a:ext>
              </a:extLst>
            </p:cNvPr>
            <p:cNvSpPr/>
            <p:nvPr/>
          </p:nvSpPr>
          <p:spPr>
            <a:xfrm>
              <a:off x="3209733" y="447870"/>
              <a:ext cx="3158386" cy="58477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9E1637-0B50-4994-BB24-330C8A4B6728}"/>
                </a:ext>
              </a:extLst>
            </p:cNvPr>
            <p:cNvSpPr txBox="1"/>
            <p:nvPr/>
          </p:nvSpPr>
          <p:spPr>
            <a:xfrm>
              <a:off x="3342645" y="447870"/>
              <a:ext cx="16092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E8CAABB-E5B5-4946-BE7F-1D12ED7AC843}"/>
                </a:ext>
              </a:extLst>
            </p:cNvPr>
            <p:cNvSpPr/>
            <p:nvPr/>
          </p:nvSpPr>
          <p:spPr>
            <a:xfrm>
              <a:off x="6053276" y="5668288"/>
              <a:ext cx="3128639" cy="60833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8850A6-A2BD-4F98-BE9B-0472D457F66C}"/>
                </a:ext>
              </a:extLst>
            </p:cNvPr>
            <p:cNvSpPr txBox="1"/>
            <p:nvPr/>
          </p:nvSpPr>
          <p:spPr>
            <a:xfrm>
              <a:off x="6089637" y="5678481"/>
              <a:ext cx="1609201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4EA6D7-D9D0-41F7-BDD1-5C5DA0E57134}"/>
                </a:ext>
              </a:extLst>
            </p:cNvPr>
            <p:cNvSpPr/>
            <p:nvPr/>
          </p:nvSpPr>
          <p:spPr>
            <a:xfrm>
              <a:off x="2879568" y="130628"/>
              <a:ext cx="6572341" cy="6436569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9379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2DCBF3E-73FC-451C-AF91-57B2BA798F67}"/>
              </a:ext>
            </a:extLst>
          </p:cNvPr>
          <p:cNvGrpSpPr/>
          <p:nvPr/>
        </p:nvGrpSpPr>
        <p:grpSpPr>
          <a:xfrm>
            <a:off x="1691456" y="157316"/>
            <a:ext cx="8572500" cy="6506498"/>
            <a:chOff x="1691456" y="157316"/>
            <a:chExt cx="8572500" cy="65064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5C03B7-26E0-4662-A223-85264DDA5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>
              <a:off x="1691456" y="157316"/>
              <a:ext cx="4286250" cy="348062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891D75-3865-4923-9670-0835EBD11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 flipH="1">
              <a:off x="5977706" y="157316"/>
              <a:ext cx="4286250" cy="34806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D32AF-5847-4D2A-83F3-FDDC24336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>
              <a:off x="1691456" y="3183194"/>
              <a:ext cx="4286250" cy="34806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D83C5B-509E-405D-A0F0-59FAF889A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 flipH="1">
              <a:off x="5977706" y="3183194"/>
              <a:ext cx="4286250" cy="3480620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A18CA767-65C2-4316-ADC7-6D35FCF47261}"/>
                </a:ext>
              </a:extLst>
            </p:cNvPr>
            <p:cNvSpPr/>
            <p:nvPr/>
          </p:nvSpPr>
          <p:spPr>
            <a:xfrm>
              <a:off x="1800236" y="1172116"/>
              <a:ext cx="8326990" cy="459774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F7ACE8-7695-4F50-8A65-1059D6C4CC44}"/>
                </a:ext>
              </a:extLst>
            </p:cNvPr>
            <p:cNvSpPr/>
            <p:nvPr/>
          </p:nvSpPr>
          <p:spPr>
            <a:xfrm>
              <a:off x="1881390" y="373626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FF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F6C584-3DDD-4A0C-BD04-E968BDD6BCD2}"/>
                </a:ext>
              </a:extLst>
            </p:cNvPr>
            <p:cNvSpPr txBox="1"/>
            <p:nvPr/>
          </p:nvSpPr>
          <p:spPr>
            <a:xfrm>
              <a:off x="1881390" y="42022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FF7E3C7A-080E-489F-B317-6E4F202269E5}"/>
                </a:ext>
              </a:extLst>
            </p:cNvPr>
            <p:cNvSpPr/>
            <p:nvPr/>
          </p:nvSpPr>
          <p:spPr>
            <a:xfrm>
              <a:off x="7021085" y="594354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FF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435CAB-DA11-4370-AF34-45DE0702F644}"/>
                </a:ext>
              </a:extLst>
            </p:cNvPr>
            <p:cNvSpPr txBox="1"/>
            <p:nvPr/>
          </p:nvSpPr>
          <p:spPr>
            <a:xfrm>
              <a:off x="7057446" y="597339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0162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367C875-F737-42F5-AE13-37BF9CD17052}"/>
              </a:ext>
            </a:extLst>
          </p:cNvPr>
          <p:cNvGrpSpPr/>
          <p:nvPr/>
        </p:nvGrpSpPr>
        <p:grpSpPr>
          <a:xfrm>
            <a:off x="477683" y="178468"/>
            <a:ext cx="7323394" cy="6501064"/>
            <a:chOff x="477683" y="178468"/>
            <a:chExt cx="7323394" cy="65010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49E6599-D778-400F-8493-D1F1BF496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83" y="178468"/>
              <a:ext cx="3661697" cy="65010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06D9A7-844B-4F02-9CED-D5B2A1A19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39380" y="178468"/>
              <a:ext cx="3661697" cy="6501064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62677BAA-F196-4704-9EE3-82099F0C5673}"/>
                </a:ext>
              </a:extLst>
            </p:cNvPr>
            <p:cNvSpPr/>
            <p:nvPr/>
          </p:nvSpPr>
          <p:spPr>
            <a:xfrm>
              <a:off x="590868" y="1152451"/>
              <a:ext cx="7066911" cy="460126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9D131DF0-70FF-4A91-A561-A448ECE9A62E}"/>
                </a:ext>
              </a:extLst>
            </p:cNvPr>
            <p:cNvSpPr/>
            <p:nvPr/>
          </p:nvSpPr>
          <p:spPr>
            <a:xfrm>
              <a:off x="672022" y="35396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4D510B-00B9-4CC3-9D99-CB62674449DC}"/>
                </a:ext>
              </a:extLst>
            </p:cNvPr>
            <p:cNvSpPr txBox="1"/>
            <p:nvPr/>
          </p:nvSpPr>
          <p:spPr>
            <a:xfrm>
              <a:off x="672022" y="40056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CA41237F-C063-495C-87A8-BE676A7CA390}"/>
                </a:ext>
              </a:extLst>
            </p:cNvPr>
            <p:cNvSpPr/>
            <p:nvPr/>
          </p:nvSpPr>
          <p:spPr>
            <a:xfrm>
              <a:off x="4620465" y="5894381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8D15B8-7541-40F8-8E82-9BD6881DAE4B}"/>
                </a:ext>
              </a:extLst>
            </p:cNvPr>
            <p:cNvSpPr txBox="1"/>
            <p:nvPr/>
          </p:nvSpPr>
          <p:spPr>
            <a:xfrm>
              <a:off x="4656826" y="592423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3037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4C04233-C2D3-4525-9EFF-22ED415ECE5D}"/>
              </a:ext>
            </a:extLst>
          </p:cNvPr>
          <p:cNvGrpSpPr/>
          <p:nvPr/>
        </p:nvGrpSpPr>
        <p:grpSpPr>
          <a:xfrm>
            <a:off x="4621161" y="480352"/>
            <a:ext cx="5932694" cy="5152105"/>
            <a:chOff x="4621161" y="480352"/>
            <a:chExt cx="5932694" cy="51521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A3E739-ECEC-440B-A473-EB6393E21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480352"/>
              <a:ext cx="5932694" cy="25760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33368A-0666-4010-984C-3B68D46E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621161" y="3056404"/>
              <a:ext cx="5932694" cy="2576053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BAB34E58-AC56-46FE-884A-07CC8B71408E}"/>
                </a:ext>
              </a:extLst>
            </p:cNvPr>
            <p:cNvSpPr/>
            <p:nvPr/>
          </p:nvSpPr>
          <p:spPr>
            <a:xfrm>
              <a:off x="4735304" y="1594800"/>
              <a:ext cx="5667226" cy="312051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AD04D4D-99E9-4358-A5CC-56CD67126F54}"/>
                </a:ext>
              </a:extLst>
            </p:cNvPr>
            <p:cNvSpPr/>
            <p:nvPr/>
          </p:nvSpPr>
          <p:spPr>
            <a:xfrm>
              <a:off x="4735304" y="69875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06AB00-00BD-42E4-A5D7-5C95DCC23B06}"/>
                </a:ext>
              </a:extLst>
            </p:cNvPr>
            <p:cNvSpPr txBox="1"/>
            <p:nvPr/>
          </p:nvSpPr>
          <p:spPr>
            <a:xfrm>
              <a:off x="4735304" y="74535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93677F00-A950-4488-8C20-A1752927C9B1}"/>
                </a:ext>
              </a:extLst>
            </p:cNvPr>
            <p:cNvSpPr/>
            <p:nvPr/>
          </p:nvSpPr>
          <p:spPr>
            <a:xfrm>
              <a:off x="7365216" y="4866968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71340-AACE-4645-9BE9-F4D56A72687B}"/>
                </a:ext>
              </a:extLst>
            </p:cNvPr>
            <p:cNvSpPr txBox="1"/>
            <p:nvPr/>
          </p:nvSpPr>
          <p:spPr>
            <a:xfrm>
              <a:off x="7401577" y="489682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561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CFEBAF0-A851-4019-BF7C-E83EFDA20E39}"/>
              </a:ext>
            </a:extLst>
          </p:cNvPr>
          <p:cNvGrpSpPr/>
          <p:nvPr/>
        </p:nvGrpSpPr>
        <p:grpSpPr>
          <a:xfrm>
            <a:off x="702022" y="554048"/>
            <a:ext cx="9712523" cy="5463294"/>
            <a:chOff x="702022" y="554048"/>
            <a:chExt cx="9712523" cy="54632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E4D118-4F28-47CD-88EF-28FEDFAA7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22" y="554048"/>
              <a:ext cx="9712523" cy="546329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6BF543A4-E9B5-4FCD-B731-AB51C0C8DFEE}"/>
                </a:ext>
              </a:extLst>
            </p:cNvPr>
            <p:cNvSpPr/>
            <p:nvPr/>
          </p:nvSpPr>
          <p:spPr>
            <a:xfrm>
              <a:off x="836675" y="1506413"/>
              <a:ext cx="9418370" cy="348837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D4F147DB-F021-4775-B1CA-CBE58E02BA2C}"/>
                </a:ext>
              </a:extLst>
            </p:cNvPr>
            <p:cNvSpPr/>
            <p:nvPr/>
          </p:nvSpPr>
          <p:spPr>
            <a:xfrm>
              <a:off x="917829" y="70792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8F74CC-B248-4CA5-A478-BDB855930662}"/>
                </a:ext>
              </a:extLst>
            </p:cNvPr>
            <p:cNvSpPr txBox="1"/>
            <p:nvPr/>
          </p:nvSpPr>
          <p:spPr>
            <a:xfrm>
              <a:off x="917829" y="7545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9C8CE21-6C7D-4E3D-9276-DDABA38DB0FB}"/>
                </a:ext>
              </a:extLst>
            </p:cNvPr>
            <p:cNvSpPr/>
            <p:nvPr/>
          </p:nvSpPr>
          <p:spPr>
            <a:xfrm>
              <a:off x="7217731" y="517945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69D1CE-F169-40E6-BA19-F54CA94F67DA}"/>
                </a:ext>
              </a:extLst>
            </p:cNvPr>
            <p:cNvSpPr txBox="1"/>
            <p:nvPr/>
          </p:nvSpPr>
          <p:spPr>
            <a:xfrm>
              <a:off x="7332750" y="523039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2789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4CBD1C7-2305-4FCD-8D5A-34FCE08A4524}"/>
              </a:ext>
            </a:extLst>
          </p:cNvPr>
          <p:cNvGrpSpPr/>
          <p:nvPr/>
        </p:nvGrpSpPr>
        <p:grpSpPr>
          <a:xfrm>
            <a:off x="1101212" y="310945"/>
            <a:ext cx="9704439" cy="6065274"/>
            <a:chOff x="1101212" y="310945"/>
            <a:chExt cx="9704439" cy="60652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1635CC-710E-47B3-89EF-4183FDE84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212" y="310945"/>
              <a:ext cx="9704439" cy="606527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146112DD-E355-4563-BA37-2B5A069D2A85}"/>
                </a:ext>
              </a:extLst>
            </p:cNvPr>
            <p:cNvSpPr/>
            <p:nvPr/>
          </p:nvSpPr>
          <p:spPr>
            <a:xfrm>
              <a:off x="1229965" y="1280271"/>
              <a:ext cx="9418370" cy="427495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1754BAED-D27E-4D02-A132-B2AD96CD8E69}"/>
                </a:ext>
              </a:extLst>
            </p:cNvPr>
            <p:cNvSpPr/>
            <p:nvPr/>
          </p:nvSpPr>
          <p:spPr>
            <a:xfrm>
              <a:off x="1311119" y="48178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CA66BE-9BB5-46A8-9407-020210C674A1}"/>
                </a:ext>
              </a:extLst>
            </p:cNvPr>
            <p:cNvSpPr txBox="1"/>
            <p:nvPr/>
          </p:nvSpPr>
          <p:spPr>
            <a:xfrm>
              <a:off x="1311119" y="52838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A482107-ADB0-4D2A-BCE0-DE1BEAFF0CAD}"/>
                </a:ext>
              </a:extLst>
            </p:cNvPr>
            <p:cNvSpPr/>
            <p:nvPr/>
          </p:nvSpPr>
          <p:spPr>
            <a:xfrm>
              <a:off x="7611021" y="565840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810855-3E45-44C0-B0EA-93A1BBFD0BC7}"/>
                </a:ext>
              </a:extLst>
            </p:cNvPr>
            <p:cNvSpPr txBox="1"/>
            <p:nvPr/>
          </p:nvSpPr>
          <p:spPr>
            <a:xfrm>
              <a:off x="7647382" y="568826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8558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4F6C7F-0B3E-4D29-A176-F526E2DE3D4C}"/>
              </a:ext>
            </a:extLst>
          </p:cNvPr>
          <p:cNvGrpSpPr/>
          <p:nvPr/>
        </p:nvGrpSpPr>
        <p:grpSpPr>
          <a:xfrm>
            <a:off x="452283" y="410533"/>
            <a:ext cx="7940909" cy="5896860"/>
            <a:chOff x="452283" y="410533"/>
            <a:chExt cx="7940909" cy="58968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20874FE-F1B9-4694-A788-83685E0DB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83" y="410533"/>
              <a:ext cx="7940909" cy="589686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8F36EB7A-034B-4C29-BF40-51141AA3CFC5}"/>
                </a:ext>
              </a:extLst>
            </p:cNvPr>
            <p:cNvSpPr/>
            <p:nvPr/>
          </p:nvSpPr>
          <p:spPr>
            <a:xfrm>
              <a:off x="620364" y="1349097"/>
              <a:ext cx="7619067" cy="402914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B767E1AC-B369-4CC1-B2A9-EE076C952616}"/>
                </a:ext>
              </a:extLst>
            </p:cNvPr>
            <p:cNvSpPr/>
            <p:nvPr/>
          </p:nvSpPr>
          <p:spPr>
            <a:xfrm>
              <a:off x="620364" y="550607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06FE33-3DDF-4C0D-98F9-0540F6DD3F6B}"/>
                </a:ext>
              </a:extLst>
            </p:cNvPr>
            <p:cNvSpPr txBox="1"/>
            <p:nvPr/>
          </p:nvSpPr>
          <p:spPr>
            <a:xfrm>
              <a:off x="620364" y="59720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58D8BA-ED94-434C-AC9F-740C4E5BEB8E}"/>
                </a:ext>
              </a:extLst>
            </p:cNvPr>
            <p:cNvSpPr/>
            <p:nvPr/>
          </p:nvSpPr>
          <p:spPr>
            <a:xfrm>
              <a:off x="5108711" y="557774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114F88-EB6D-421A-B30B-133EDB06647A}"/>
                </a:ext>
              </a:extLst>
            </p:cNvPr>
            <p:cNvSpPr txBox="1"/>
            <p:nvPr/>
          </p:nvSpPr>
          <p:spPr>
            <a:xfrm>
              <a:off x="5204066" y="560680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15575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9B8E5A2-5C66-4D23-83EE-FFAB2BC0AE4C}"/>
              </a:ext>
            </a:extLst>
          </p:cNvPr>
          <p:cNvGrpSpPr/>
          <p:nvPr/>
        </p:nvGrpSpPr>
        <p:grpSpPr>
          <a:xfrm>
            <a:off x="604070" y="422941"/>
            <a:ext cx="5417065" cy="6372118"/>
            <a:chOff x="604070" y="422941"/>
            <a:chExt cx="5417065" cy="637211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B5153-9956-4804-B0DE-6A4C24D5A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51" y="5109133"/>
              <a:ext cx="2705100" cy="16859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7018-4CEC-4AC7-9502-221AAE800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16035" y="5109134"/>
              <a:ext cx="2705100" cy="168592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706D22D-2A6A-437A-8B7A-3AF5ACF0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70" y="422941"/>
              <a:ext cx="2705100" cy="1685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6174B6-7DD4-48BE-8F57-5A257B0D5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70" y="2108866"/>
              <a:ext cx="2705100" cy="16859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DED682-E2A3-4F8A-894A-3F5886746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70" y="3794791"/>
              <a:ext cx="2705100" cy="1685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1CC532-601A-4CE5-93F6-64C7D8ED8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09170" y="422941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E4FB47-FF21-4FB8-808E-321935B8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09170" y="2108865"/>
              <a:ext cx="2705100" cy="16859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39AD5F-3B71-4C8A-8FDD-E9ED8798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09170" y="3794790"/>
              <a:ext cx="2705100" cy="1685925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8C6FE0AF-DB31-405F-8506-1DF7D8C56D27}"/>
                </a:ext>
              </a:extLst>
            </p:cNvPr>
            <p:cNvSpPr/>
            <p:nvPr/>
          </p:nvSpPr>
          <p:spPr>
            <a:xfrm>
              <a:off x="708855" y="1343972"/>
              <a:ext cx="5119476" cy="457414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E3B206DD-F19E-4F36-836F-B6877A77EDCB}"/>
                </a:ext>
              </a:extLst>
            </p:cNvPr>
            <p:cNvSpPr/>
            <p:nvPr/>
          </p:nvSpPr>
          <p:spPr>
            <a:xfrm>
              <a:off x="790009" y="54548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632B68-702B-4C89-A51E-5D607981D0DF}"/>
                </a:ext>
              </a:extLst>
            </p:cNvPr>
            <p:cNvSpPr txBox="1"/>
            <p:nvPr/>
          </p:nvSpPr>
          <p:spPr>
            <a:xfrm>
              <a:off x="790009" y="59208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F68D68C9-1E3A-4ECD-84B7-53FAF47019BE}"/>
                </a:ext>
              </a:extLst>
            </p:cNvPr>
            <p:cNvSpPr/>
            <p:nvPr/>
          </p:nvSpPr>
          <p:spPr>
            <a:xfrm>
              <a:off x="2876788" y="604967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BDE7BC-966D-4FFD-B2A5-32A6F16CACDD}"/>
                </a:ext>
              </a:extLst>
            </p:cNvPr>
            <p:cNvSpPr txBox="1"/>
            <p:nvPr/>
          </p:nvSpPr>
          <p:spPr>
            <a:xfrm>
              <a:off x="2913149" y="607953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0560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FCF4F-8191-458F-BBCE-68102BAC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02" y="329380"/>
            <a:ext cx="5187648" cy="61992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36EDDF-5FE7-4352-87A9-0781D39E5401}"/>
              </a:ext>
            </a:extLst>
          </p:cNvPr>
          <p:cNvGrpSpPr/>
          <p:nvPr/>
        </p:nvGrpSpPr>
        <p:grpSpPr>
          <a:xfrm>
            <a:off x="545690" y="301456"/>
            <a:ext cx="4635909" cy="5983889"/>
            <a:chOff x="545690" y="301456"/>
            <a:chExt cx="4635909" cy="59838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7CD8790-92F4-4F71-8F1A-C77ADA81A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90" y="301456"/>
              <a:ext cx="4635909" cy="598388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1C202B2D-A25D-488C-A8A4-03FC7082D697}"/>
                </a:ext>
              </a:extLst>
            </p:cNvPr>
            <p:cNvSpPr/>
            <p:nvPr/>
          </p:nvSpPr>
          <p:spPr>
            <a:xfrm>
              <a:off x="669526" y="1208495"/>
              <a:ext cx="4344925" cy="417005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04155A0A-ED5D-40DB-A38B-5F6F55298F95}"/>
                </a:ext>
              </a:extLst>
            </p:cNvPr>
            <p:cNvSpPr/>
            <p:nvPr/>
          </p:nvSpPr>
          <p:spPr>
            <a:xfrm>
              <a:off x="750680" y="410006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575CAB-AAEC-454C-9F72-A11B2BDEFE2D}"/>
                </a:ext>
              </a:extLst>
            </p:cNvPr>
            <p:cNvSpPr txBox="1"/>
            <p:nvPr/>
          </p:nvSpPr>
          <p:spPr>
            <a:xfrm>
              <a:off x="750680" y="45660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39BBF090-E400-4C03-87C5-3331D8C75FF3}"/>
                </a:ext>
              </a:extLst>
            </p:cNvPr>
            <p:cNvSpPr/>
            <p:nvPr/>
          </p:nvSpPr>
          <p:spPr>
            <a:xfrm>
              <a:off x="2060711" y="550970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C4C306-3170-4238-924F-16B7C2C0130B}"/>
                </a:ext>
              </a:extLst>
            </p:cNvPr>
            <p:cNvSpPr txBox="1"/>
            <p:nvPr/>
          </p:nvSpPr>
          <p:spPr>
            <a:xfrm>
              <a:off x="2097072" y="553956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64BD673-A41D-4828-83F8-C4B0BE04F260}"/>
              </a:ext>
            </a:extLst>
          </p:cNvPr>
          <p:cNvSpPr/>
          <p:nvPr/>
        </p:nvSpPr>
        <p:spPr>
          <a:xfrm>
            <a:off x="6386984" y="1255094"/>
            <a:ext cx="4344925" cy="4170055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84569560-593D-44B8-8C25-46DA4092C917}"/>
              </a:ext>
            </a:extLst>
          </p:cNvPr>
          <p:cNvSpPr/>
          <p:nvPr/>
        </p:nvSpPr>
        <p:spPr>
          <a:xfrm>
            <a:off x="6468138" y="45660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3A2EEB-39A5-46C4-B1E3-68FC30EA6B14}"/>
              </a:ext>
            </a:extLst>
          </p:cNvPr>
          <p:cNvSpPr txBox="1"/>
          <p:nvPr/>
        </p:nvSpPr>
        <p:spPr>
          <a:xfrm>
            <a:off x="6468138" y="50320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DB859727-C35E-4D9B-96BD-ABF766F51051}"/>
              </a:ext>
            </a:extLst>
          </p:cNvPr>
          <p:cNvSpPr/>
          <p:nvPr/>
        </p:nvSpPr>
        <p:spPr>
          <a:xfrm>
            <a:off x="7778169" y="555630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EB81ED-083A-416B-8526-64488E4AF27D}"/>
              </a:ext>
            </a:extLst>
          </p:cNvPr>
          <p:cNvSpPr txBox="1"/>
          <p:nvPr/>
        </p:nvSpPr>
        <p:spPr>
          <a:xfrm>
            <a:off x="7814530" y="5586159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896169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1FB171-2D50-46F0-9FC0-85FC69CD390C}"/>
              </a:ext>
            </a:extLst>
          </p:cNvPr>
          <p:cNvGrpSpPr/>
          <p:nvPr/>
        </p:nvGrpSpPr>
        <p:grpSpPr>
          <a:xfrm>
            <a:off x="1634123" y="702315"/>
            <a:ext cx="8725390" cy="5453369"/>
            <a:chOff x="1634123" y="702315"/>
            <a:chExt cx="8725390" cy="54533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945C45-16EC-47AC-BAEE-528C7A07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123" y="702315"/>
              <a:ext cx="8725390" cy="5453369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D1E6BA8D-E551-4C00-80C6-0F8F538686EA}"/>
                </a:ext>
              </a:extLst>
            </p:cNvPr>
            <p:cNvSpPr/>
            <p:nvPr/>
          </p:nvSpPr>
          <p:spPr>
            <a:xfrm>
              <a:off x="1832486" y="1654266"/>
              <a:ext cx="8373807" cy="347379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AC6DB1C7-B2E7-496C-90F3-1D28471907C8}"/>
                </a:ext>
              </a:extLst>
            </p:cNvPr>
            <p:cNvSpPr/>
            <p:nvPr/>
          </p:nvSpPr>
          <p:spPr>
            <a:xfrm>
              <a:off x="1756325" y="862604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FD8DFF-C5B7-402F-A7CA-3D4B730E982C}"/>
                </a:ext>
              </a:extLst>
            </p:cNvPr>
            <p:cNvSpPr txBox="1"/>
            <p:nvPr/>
          </p:nvSpPr>
          <p:spPr>
            <a:xfrm>
              <a:off x="1913640" y="902377"/>
              <a:ext cx="15215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8389D76-61FF-4681-8679-8B43A7A69D81}"/>
                </a:ext>
              </a:extLst>
            </p:cNvPr>
            <p:cNvSpPr/>
            <p:nvPr/>
          </p:nvSpPr>
          <p:spPr>
            <a:xfrm>
              <a:off x="7168980" y="5334956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3B38CA-E29F-4208-BCD4-6DFFB211CCEE}"/>
                </a:ext>
              </a:extLst>
            </p:cNvPr>
            <p:cNvSpPr txBox="1"/>
            <p:nvPr/>
          </p:nvSpPr>
          <p:spPr>
            <a:xfrm>
              <a:off x="7254501" y="535498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255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C6704C-9BED-4BD4-BA15-524B7683D332}"/>
              </a:ext>
            </a:extLst>
          </p:cNvPr>
          <p:cNvGrpSpPr/>
          <p:nvPr/>
        </p:nvGrpSpPr>
        <p:grpSpPr>
          <a:xfrm>
            <a:off x="929148" y="307873"/>
            <a:ext cx="10333703" cy="5812708"/>
            <a:chOff x="929148" y="307873"/>
            <a:chExt cx="10333703" cy="58127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A4329E-B1DD-438E-9C7D-DF8A7CF99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8" y="307873"/>
              <a:ext cx="10333703" cy="581270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339C66E-1ACD-49AD-9321-509F929DCE67}"/>
                </a:ext>
              </a:extLst>
            </p:cNvPr>
            <p:cNvSpPr/>
            <p:nvPr/>
          </p:nvSpPr>
          <p:spPr>
            <a:xfrm>
              <a:off x="1065160" y="1270809"/>
              <a:ext cx="10055124" cy="386163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DBCE35B6-62DB-4197-907F-2C5176DBE07B}"/>
                </a:ext>
              </a:extLst>
            </p:cNvPr>
            <p:cNvSpPr/>
            <p:nvPr/>
          </p:nvSpPr>
          <p:spPr>
            <a:xfrm>
              <a:off x="1146314" y="472320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2D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EF9DF-2585-433E-BC01-9A3A736AE3A2}"/>
                </a:ext>
              </a:extLst>
            </p:cNvPr>
            <p:cNvSpPr txBox="1"/>
            <p:nvPr/>
          </p:nvSpPr>
          <p:spPr>
            <a:xfrm>
              <a:off x="1146313" y="518919"/>
              <a:ext cx="15215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92D05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E73ADEB-1356-4AC3-A46F-2DB0F1E0A8E1}"/>
                </a:ext>
              </a:extLst>
            </p:cNvPr>
            <p:cNvSpPr/>
            <p:nvPr/>
          </p:nvSpPr>
          <p:spPr>
            <a:xfrm>
              <a:off x="8082970" y="5385926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BE6019-C17C-42E8-BF23-2FB62AD639E6}"/>
                </a:ext>
              </a:extLst>
            </p:cNvPr>
            <p:cNvSpPr txBox="1"/>
            <p:nvPr/>
          </p:nvSpPr>
          <p:spPr>
            <a:xfrm>
              <a:off x="8168491" y="54059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863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43341C-6774-4DA0-9D13-AAA0DEE56923}"/>
              </a:ext>
            </a:extLst>
          </p:cNvPr>
          <p:cNvGrpSpPr/>
          <p:nvPr/>
        </p:nvGrpSpPr>
        <p:grpSpPr>
          <a:xfrm>
            <a:off x="970383" y="177282"/>
            <a:ext cx="10072500" cy="6260840"/>
            <a:chOff x="970383" y="177282"/>
            <a:chExt cx="10072500" cy="62608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6C3B09F-C01B-4DEB-9C53-2FA9A36D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117" y="335902"/>
              <a:ext cx="4863319" cy="593426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421ADC-FAB0-4B66-8C77-5CF02FFE6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2436" y="335902"/>
              <a:ext cx="4863319" cy="593426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C4AADA57-8BC2-45C4-8888-E63F0BD71EAD}"/>
                </a:ext>
              </a:extLst>
            </p:cNvPr>
            <p:cNvSpPr/>
            <p:nvPr/>
          </p:nvSpPr>
          <p:spPr>
            <a:xfrm>
              <a:off x="1216568" y="1293832"/>
              <a:ext cx="9563610" cy="406909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CFFB44D3-FB10-4198-A829-68C222FC5938}"/>
                </a:ext>
              </a:extLst>
            </p:cNvPr>
            <p:cNvSpPr/>
            <p:nvPr/>
          </p:nvSpPr>
          <p:spPr>
            <a:xfrm>
              <a:off x="1216568" y="561284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6187B-DFBA-4B2C-AC59-24F13D366712}"/>
                </a:ext>
              </a:extLst>
            </p:cNvPr>
            <p:cNvSpPr txBox="1"/>
            <p:nvPr/>
          </p:nvSpPr>
          <p:spPr>
            <a:xfrm>
              <a:off x="1349480" y="56128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EB5AC41B-BFE8-4EB6-BE85-907ABE0920A1}"/>
                </a:ext>
              </a:extLst>
            </p:cNvPr>
            <p:cNvSpPr/>
            <p:nvPr/>
          </p:nvSpPr>
          <p:spPr>
            <a:xfrm>
              <a:off x="7822031" y="553087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4F6A8-F7B6-45C9-B10F-4942F808C423}"/>
                </a:ext>
              </a:extLst>
            </p:cNvPr>
            <p:cNvSpPr txBox="1"/>
            <p:nvPr/>
          </p:nvSpPr>
          <p:spPr>
            <a:xfrm>
              <a:off x="7858392" y="554106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869A38-E201-422E-98C9-61749B8C1D6A}"/>
                </a:ext>
              </a:extLst>
            </p:cNvPr>
            <p:cNvSpPr/>
            <p:nvPr/>
          </p:nvSpPr>
          <p:spPr>
            <a:xfrm>
              <a:off x="970383" y="177282"/>
              <a:ext cx="10072500" cy="626084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60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BD1F5-2D3C-4579-86E6-6828E7E31266}"/>
              </a:ext>
            </a:extLst>
          </p:cNvPr>
          <p:cNvGrpSpPr/>
          <p:nvPr/>
        </p:nvGrpSpPr>
        <p:grpSpPr>
          <a:xfrm>
            <a:off x="894735" y="261169"/>
            <a:ext cx="10137058" cy="6335661"/>
            <a:chOff x="894735" y="261169"/>
            <a:chExt cx="10137058" cy="63356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A3E8EA-6062-4C93-927C-98473B28D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35" y="261169"/>
              <a:ext cx="10137058" cy="6335661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44632CFB-4CFF-4DFD-AC7C-78DFB4D52C48}"/>
                </a:ext>
              </a:extLst>
            </p:cNvPr>
            <p:cNvSpPr/>
            <p:nvPr/>
          </p:nvSpPr>
          <p:spPr>
            <a:xfrm>
              <a:off x="1025831" y="1337187"/>
              <a:ext cx="9799484" cy="419892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CEF1F1EF-32B9-4289-BAF7-D04C00C64723}"/>
                </a:ext>
              </a:extLst>
            </p:cNvPr>
            <p:cNvSpPr/>
            <p:nvPr/>
          </p:nvSpPr>
          <p:spPr>
            <a:xfrm>
              <a:off x="1025831" y="440572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775007-79DC-496D-BF03-88ECD1311757}"/>
                </a:ext>
              </a:extLst>
            </p:cNvPr>
            <p:cNvSpPr txBox="1"/>
            <p:nvPr/>
          </p:nvSpPr>
          <p:spPr>
            <a:xfrm>
              <a:off x="1160207" y="4946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FF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3E30621-2B4A-41DB-8E53-D79D56B55C69}"/>
                </a:ext>
              </a:extLst>
            </p:cNvPr>
            <p:cNvSpPr/>
            <p:nvPr/>
          </p:nvSpPr>
          <p:spPr>
            <a:xfrm>
              <a:off x="7788001" y="575955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2F2562-772E-4871-B0E2-B26C8333D8AF}"/>
                </a:ext>
              </a:extLst>
            </p:cNvPr>
            <p:cNvSpPr txBox="1"/>
            <p:nvPr/>
          </p:nvSpPr>
          <p:spPr>
            <a:xfrm>
              <a:off x="7873522" y="577957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0067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CF06DD-4337-4990-9F09-848C51267EE2}"/>
              </a:ext>
            </a:extLst>
          </p:cNvPr>
          <p:cNvGrpSpPr/>
          <p:nvPr/>
        </p:nvGrpSpPr>
        <p:grpSpPr>
          <a:xfrm>
            <a:off x="1127636" y="921968"/>
            <a:ext cx="9068415" cy="4765418"/>
            <a:chOff x="1127636" y="921968"/>
            <a:chExt cx="9068415" cy="47654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90A40A3-5C97-4A64-B4C7-66447D2F2334}"/>
                </a:ext>
              </a:extLst>
            </p:cNvPr>
            <p:cNvGrpSpPr/>
            <p:nvPr/>
          </p:nvGrpSpPr>
          <p:grpSpPr>
            <a:xfrm>
              <a:off x="1127636" y="921968"/>
              <a:ext cx="9068415" cy="4765418"/>
              <a:chOff x="2533650" y="1423987"/>
              <a:chExt cx="7124700" cy="40100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3934287-1E40-4CD1-9CB1-0BAC1072F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650" y="1423987"/>
                <a:ext cx="7124700" cy="40100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55BF174-A416-4D78-A953-0210BAD4B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578" r="79326" b="34369"/>
              <a:stretch/>
            </p:blipFill>
            <p:spPr>
              <a:xfrm>
                <a:off x="2792361" y="3333136"/>
                <a:ext cx="983226" cy="403122"/>
              </a:xfrm>
              <a:prstGeom prst="rect">
                <a:avLst/>
              </a:prstGeom>
            </p:spPr>
          </p:pic>
        </p:grp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965F303-3222-4134-886E-48852E749B9A}"/>
                </a:ext>
              </a:extLst>
            </p:cNvPr>
            <p:cNvSpPr/>
            <p:nvPr/>
          </p:nvSpPr>
          <p:spPr>
            <a:xfrm>
              <a:off x="1238865" y="1857809"/>
              <a:ext cx="8849031" cy="285556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2C83A1CB-D58B-4AF1-A99A-8B1F4CBB20B6}"/>
                </a:ext>
              </a:extLst>
            </p:cNvPr>
            <p:cNvSpPr/>
            <p:nvPr/>
          </p:nvSpPr>
          <p:spPr>
            <a:xfrm>
              <a:off x="1238865" y="1115823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95DA18-C358-464F-931C-EB9AB0AC1321}"/>
                </a:ext>
              </a:extLst>
            </p:cNvPr>
            <p:cNvSpPr txBox="1"/>
            <p:nvPr/>
          </p:nvSpPr>
          <p:spPr>
            <a:xfrm>
              <a:off x="1321903" y="1169900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BFFD61A1-D564-4B88-A5FA-9BB0F091D9E7}"/>
                </a:ext>
              </a:extLst>
            </p:cNvPr>
            <p:cNvSpPr/>
            <p:nvPr/>
          </p:nvSpPr>
          <p:spPr>
            <a:xfrm>
              <a:off x="6952260" y="489346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F856B2-9279-41D8-9E1D-833DC45BC308}"/>
                </a:ext>
              </a:extLst>
            </p:cNvPr>
            <p:cNvSpPr txBox="1"/>
            <p:nvPr/>
          </p:nvSpPr>
          <p:spPr>
            <a:xfrm>
              <a:off x="7037781" y="491348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26635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268724-7751-48F9-8F2D-7093387330F4}"/>
              </a:ext>
            </a:extLst>
          </p:cNvPr>
          <p:cNvGrpSpPr/>
          <p:nvPr/>
        </p:nvGrpSpPr>
        <p:grpSpPr>
          <a:xfrm>
            <a:off x="1085082" y="934678"/>
            <a:ext cx="7984185" cy="4787695"/>
            <a:chOff x="1085082" y="934678"/>
            <a:chExt cx="7984185" cy="478769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AA52BED-AAD0-475C-9253-76A87D5D6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082" y="934678"/>
              <a:ext cx="7984185" cy="4787695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B0559805-26C3-4EC8-80C5-C81DE5B00718}"/>
                </a:ext>
              </a:extLst>
            </p:cNvPr>
            <p:cNvSpPr/>
            <p:nvPr/>
          </p:nvSpPr>
          <p:spPr>
            <a:xfrm>
              <a:off x="1212644" y="1860745"/>
              <a:ext cx="7636388" cy="303565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60E71441-2CF5-443C-BBED-2AD5614AB0BC}"/>
                </a:ext>
              </a:extLst>
            </p:cNvPr>
            <p:cNvSpPr/>
            <p:nvPr/>
          </p:nvSpPr>
          <p:spPr>
            <a:xfrm>
              <a:off x="1293798" y="1062256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C3BE5A-660F-4D9C-BFE3-77A1F71ADC0F}"/>
                </a:ext>
              </a:extLst>
            </p:cNvPr>
            <p:cNvSpPr txBox="1"/>
            <p:nvPr/>
          </p:nvSpPr>
          <p:spPr>
            <a:xfrm>
              <a:off x="1293797" y="110885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73D8B4C-7B35-4A28-8042-2BE092534E27}"/>
                </a:ext>
              </a:extLst>
            </p:cNvPr>
            <p:cNvSpPr/>
            <p:nvPr/>
          </p:nvSpPr>
          <p:spPr>
            <a:xfrm>
              <a:off x="5811718" y="500246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CB3DD0-E93D-402A-85E1-B2F0EC0F147E}"/>
                </a:ext>
              </a:extLst>
            </p:cNvPr>
            <p:cNvSpPr txBox="1"/>
            <p:nvPr/>
          </p:nvSpPr>
          <p:spPr>
            <a:xfrm>
              <a:off x="5897239" y="502249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50970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49C2EE0-D96D-4E84-9A31-661466702107}"/>
              </a:ext>
            </a:extLst>
          </p:cNvPr>
          <p:cNvGrpSpPr/>
          <p:nvPr/>
        </p:nvGrpSpPr>
        <p:grpSpPr>
          <a:xfrm>
            <a:off x="530940" y="269157"/>
            <a:ext cx="4213123" cy="6319685"/>
            <a:chOff x="530940" y="269157"/>
            <a:chExt cx="4213123" cy="63196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5105213-952F-4EED-8E9F-1457F6206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40" y="269157"/>
              <a:ext cx="4213123" cy="6319685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58A1287F-F56E-4933-AA1B-2D4ABF881399}"/>
                </a:ext>
              </a:extLst>
            </p:cNvPr>
            <p:cNvSpPr/>
            <p:nvPr/>
          </p:nvSpPr>
          <p:spPr>
            <a:xfrm>
              <a:off x="603044" y="1270810"/>
              <a:ext cx="4047614" cy="444101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93EA5D29-459A-4004-9CD6-B18041377437}"/>
                </a:ext>
              </a:extLst>
            </p:cNvPr>
            <p:cNvSpPr/>
            <p:nvPr/>
          </p:nvSpPr>
          <p:spPr>
            <a:xfrm>
              <a:off x="684197" y="47232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17AEFA-2CA4-49FD-8DCB-AA546EABD665}"/>
                </a:ext>
              </a:extLst>
            </p:cNvPr>
            <p:cNvSpPr txBox="1"/>
            <p:nvPr/>
          </p:nvSpPr>
          <p:spPr>
            <a:xfrm>
              <a:off x="684197" y="51892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27471EEB-009E-4CD8-86F5-423B3FB31478}"/>
                </a:ext>
              </a:extLst>
            </p:cNvPr>
            <p:cNvSpPr/>
            <p:nvPr/>
          </p:nvSpPr>
          <p:spPr>
            <a:xfrm>
              <a:off x="1542039" y="584341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541C35-03FD-4E54-91C2-C44532397FEE}"/>
                </a:ext>
              </a:extLst>
            </p:cNvPr>
            <p:cNvSpPr txBox="1"/>
            <p:nvPr/>
          </p:nvSpPr>
          <p:spPr>
            <a:xfrm>
              <a:off x="1627560" y="586343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32B57D-86E2-4819-921F-C566E62C3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52" y="194184"/>
            <a:ext cx="4213123" cy="6319686"/>
          </a:xfrm>
          <a:prstGeom prst="rect">
            <a:avLst/>
          </a:prstGeom>
        </p:spPr>
      </p:pic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530204A4-0381-4589-A11C-4848200A1F7D}"/>
              </a:ext>
            </a:extLst>
          </p:cNvPr>
          <p:cNvSpPr/>
          <p:nvPr/>
        </p:nvSpPr>
        <p:spPr>
          <a:xfrm>
            <a:off x="5890456" y="1142619"/>
            <a:ext cx="4047614" cy="444101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F53ADCE1-BCA9-48FF-B7AF-7AEB9C8B25B6}"/>
              </a:ext>
            </a:extLst>
          </p:cNvPr>
          <p:cNvSpPr/>
          <p:nvPr/>
        </p:nvSpPr>
        <p:spPr>
          <a:xfrm>
            <a:off x="5971609" y="34413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F299F3-44BE-474C-B67C-93A9BD23CAD2}"/>
              </a:ext>
            </a:extLst>
          </p:cNvPr>
          <p:cNvSpPr txBox="1"/>
          <p:nvPr/>
        </p:nvSpPr>
        <p:spPr>
          <a:xfrm>
            <a:off x="5971609" y="39072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9" name="Rounded Rectangle 5">
            <a:extLst>
              <a:ext uri="{FF2B5EF4-FFF2-40B4-BE49-F238E27FC236}">
                <a16:creationId xmlns:a16="http://schemas.microsoft.com/office/drawing/2014/main" id="{4AB24F95-5D72-4CF6-99FF-273DD0E524A6}"/>
              </a:ext>
            </a:extLst>
          </p:cNvPr>
          <p:cNvSpPr/>
          <p:nvPr/>
        </p:nvSpPr>
        <p:spPr>
          <a:xfrm>
            <a:off x="6878611" y="575455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96A4F-69E5-4C67-B31B-B51E394A5F49}"/>
              </a:ext>
            </a:extLst>
          </p:cNvPr>
          <p:cNvSpPr txBox="1"/>
          <p:nvPr/>
        </p:nvSpPr>
        <p:spPr>
          <a:xfrm>
            <a:off x="6914972" y="5784408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4016781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594462-C5F6-4A46-B0B7-8FB6F313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1" y="456124"/>
            <a:ext cx="2857500" cy="5572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1EDE0-4A9B-4F9C-8592-D94DC470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11511" y="456124"/>
            <a:ext cx="2857500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27BA3-B101-4AAC-96CB-C85B6F8CF1F4}"/>
              </a:ext>
            </a:extLst>
          </p:cNvPr>
          <p:cNvSpPr txBox="1"/>
          <p:nvPr/>
        </p:nvSpPr>
        <p:spPr>
          <a:xfrm>
            <a:off x="1406013" y="1179871"/>
            <a:ext cx="1337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glow rad="88900">
                    <a:srgbClr val="FF3399"/>
                  </a:glow>
                </a:effectLst>
                <a:latin typeface="Edwardian Script ITC" panose="030303020407070D0804" pitchFamily="66" charset="0"/>
              </a:rPr>
              <a:t>His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EB21A-11DD-472E-B1B4-72FAF90CC1E8}"/>
              </a:ext>
            </a:extLst>
          </p:cNvPr>
          <p:cNvSpPr txBox="1"/>
          <p:nvPr/>
        </p:nvSpPr>
        <p:spPr>
          <a:xfrm>
            <a:off x="4263513" y="1179870"/>
            <a:ext cx="1337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glow rad="88900">
                    <a:srgbClr val="FF3399"/>
                  </a:glow>
                </a:effectLst>
                <a:latin typeface="Edwardian Script ITC" panose="030303020407070D0804" pitchFamily="66" charset="0"/>
              </a:rPr>
              <a:t>Her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8F55265C-05D9-48BB-AC2E-C2C9F8D3B154}"/>
              </a:ext>
            </a:extLst>
          </p:cNvPr>
          <p:cNvSpPr/>
          <p:nvPr/>
        </p:nvSpPr>
        <p:spPr>
          <a:xfrm>
            <a:off x="868515" y="1437959"/>
            <a:ext cx="5492956" cy="358895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2D3DB8-3877-4677-A4B9-13F2EDC40EBE}"/>
              </a:ext>
            </a:extLst>
          </p:cNvPr>
          <p:cNvSpPr/>
          <p:nvPr/>
        </p:nvSpPr>
        <p:spPr>
          <a:xfrm>
            <a:off x="949668" y="63947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55A71-71EA-42C7-A90D-C272E6595098}"/>
              </a:ext>
            </a:extLst>
          </p:cNvPr>
          <p:cNvSpPr txBox="1"/>
          <p:nvPr/>
        </p:nvSpPr>
        <p:spPr>
          <a:xfrm>
            <a:off x="949668" y="68606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7970B97D-3E74-4561-8268-A7FCA76D7441}"/>
              </a:ext>
            </a:extLst>
          </p:cNvPr>
          <p:cNvSpPr/>
          <p:nvPr/>
        </p:nvSpPr>
        <p:spPr>
          <a:xfrm>
            <a:off x="3233188" y="522066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D856F-37B8-4375-A1C7-A48181ECAF9B}"/>
              </a:ext>
            </a:extLst>
          </p:cNvPr>
          <p:cNvSpPr txBox="1"/>
          <p:nvPr/>
        </p:nvSpPr>
        <p:spPr>
          <a:xfrm>
            <a:off x="3318709" y="524069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671854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07DE5-8070-4E69-BAD4-41DAB38F4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44" y="152399"/>
            <a:ext cx="8416413" cy="631231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8E279A94-D20C-44B3-94A7-7B5ECF7BB58B}"/>
              </a:ext>
            </a:extLst>
          </p:cNvPr>
          <p:cNvSpPr/>
          <p:nvPr/>
        </p:nvSpPr>
        <p:spPr>
          <a:xfrm>
            <a:off x="1841908" y="1093830"/>
            <a:ext cx="8157498" cy="442206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6B7DC23B-6092-45CB-BE07-57D81EA4158D}"/>
              </a:ext>
            </a:extLst>
          </p:cNvPr>
          <p:cNvSpPr/>
          <p:nvPr/>
        </p:nvSpPr>
        <p:spPr>
          <a:xfrm>
            <a:off x="1923061" y="295341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27A34-6C02-4513-BB5B-3092C5F3FE53}"/>
              </a:ext>
            </a:extLst>
          </p:cNvPr>
          <p:cNvSpPr txBox="1"/>
          <p:nvPr/>
        </p:nvSpPr>
        <p:spPr>
          <a:xfrm>
            <a:off x="1923061" y="341940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DA8293-2B7B-40CF-81EA-351818D911E5}"/>
              </a:ext>
            </a:extLst>
          </p:cNvPr>
          <p:cNvSpPr/>
          <p:nvPr/>
        </p:nvSpPr>
        <p:spPr>
          <a:xfrm>
            <a:off x="6962092" y="568301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8C316-7A77-4987-A777-DD85C256A3F0}"/>
              </a:ext>
            </a:extLst>
          </p:cNvPr>
          <p:cNvSpPr txBox="1"/>
          <p:nvPr/>
        </p:nvSpPr>
        <p:spPr>
          <a:xfrm>
            <a:off x="7047613" y="570303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4486883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4288E-05C2-496B-8E83-461A0257C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5" y="156087"/>
            <a:ext cx="6545826" cy="654582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DBA2DEB4-B51D-4C83-B670-757DC8305AAD}"/>
              </a:ext>
            </a:extLst>
          </p:cNvPr>
          <p:cNvSpPr/>
          <p:nvPr/>
        </p:nvSpPr>
        <p:spPr>
          <a:xfrm>
            <a:off x="622708" y="1034836"/>
            <a:ext cx="6279536" cy="4793715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9E5E5A0A-E900-4DEA-B511-50A102299466}"/>
              </a:ext>
            </a:extLst>
          </p:cNvPr>
          <p:cNvSpPr/>
          <p:nvPr/>
        </p:nvSpPr>
        <p:spPr>
          <a:xfrm>
            <a:off x="622708" y="28294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745DD-EC02-46D4-8FDC-71164A8A2B5B}"/>
              </a:ext>
            </a:extLst>
          </p:cNvPr>
          <p:cNvSpPr txBox="1"/>
          <p:nvPr/>
        </p:nvSpPr>
        <p:spPr>
          <a:xfrm>
            <a:off x="723525" y="32938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29F115-BEE0-4FE9-B45F-A196FA735F03}"/>
              </a:ext>
            </a:extLst>
          </p:cNvPr>
          <p:cNvSpPr/>
          <p:nvPr/>
        </p:nvSpPr>
        <p:spPr>
          <a:xfrm>
            <a:off x="3864930" y="595831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7CBA2-AAA7-48ED-BB2D-76A176F725E3}"/>
              </a:ext>
            </a:extLst>
          </p:cNvPr>
          <p:cNvSpPr txBox="1"/>
          <p:nvPr/>
        </p:nvSpPr>
        <p:spPr>
          <a:xfrm>
            <a:off x="3950451" y="597834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95046-A640-4844-A81A-6ED650B86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16" y="156087"/>
            <a:ext cx="3654835" cy="6498686"/>
          </a:xfrm>
          <a:prstGeom prst="rect">
            <a:avLst/>
          </a:prstGeom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7E087D91-D6C4-4F74-90B1-BB0015F04900}"/>
              </a:ext>
            </a:extLst>
          </p:cNvPr>
          <p:cNvSpPr/>
          <p:nvPr/>
        </p:nvSpPr>
        <p:spPr>
          <a:xfrm>
            <a:off x="7599036" y="1025802"/>
            <a:ext cx="3327743" cy="4793715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6F616DD1-213D-4847-B3F5-B1411224BF9F}"/>
              </a:ext>
            </a:extLst>
          </p:cNvPr>
          <p:cNvSpPr/>
          <p:nvPr/>
        </p:nvSpPr>
        <p:spPr>
          <a:xfrm>
            <a:off x="7599036" y="273912"/>
            <a:ext cx="2351209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81B48-5EF1-445D-B52D-671133FE1281}"/>
              </a:ext>
            </a:extLst>
          </p:cNvPr>
          <p:cNvSpPr txBox="1"/>
          <p:nvPr/>
        </p:nvSpPr>
        <p:spPr>
          <a:xfrm>
            <a:off x="7699853" y="32034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98D97AC1-4646-4E26-ADCA-139AB8682E29}"/>
              </a:ext>
            </a:extLst>
          </p:cNvPr>
          <p:cNvSpPr/>
          <p:nvPr/>
        </p:nvSpPr>
        <p:spPr>
          <a:xfrm>
            <a:off x="8652387" y="5949281"/>
            <a:ext cx="2274392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D92CE-689E-4E0D-8A56-764AB0566699}"/>
              </a:ext>
            </a:extLst>
          </p:cNvPr>
          <p:cNvSpPr txBox="1"/>
          <p:nvPr/>
        </p:nvSpPr>
        <p:spPr>
          <a:xfrm>
            <a:off x="8731930" y="599931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85958233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A1EF05-2880-462B-BDAC-FDE21914E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4" y="122902"/>
            <a:ext cx="10776155" cy="673509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DA48CF26-BAD4-4EEA-93D8-5604D2E696AE}"/>
              </a:ext>
            </a:extLst>
          </p:cNvPr>
          <p:cNvSpPr/>
          <p:nvPr/>
        </p:nvSpPr>
        <p:spPr>
          <a:xfrm>
            <a:off x="966836" y="1054501"/>
            <a:ext cx="10418919" cy="475561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7E99A3EA-DA09-4A8C-9040-E434C0801954}"/>
              </a:ext>
            </a:extLst>
          </p:cNvPr>
          <p:cNvSpPr/>
          <p:nvPr/>
        </p:nvSpPr>
        <p:spPr>
          <a:xfrm>
            <a:off x="1047990" y="25601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5BEC8-CB90-463B-8975-A2D4359A0CBF}"/>
              </a:ext>
            </a:extLst>
          </p:cNvPr>
          <p:cNvSpPr txBox="1"/>
          <p:nvPr/>
        </p:nvSpPr>
        <p:spPr>
          <a:xfrm>
            <a:off x="1047990" y="30261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200197-287F-46C9-96D6-E6DEE726FB0F}"/>
              </a:ext>
            </a:extLst>
          </p:cNvPr>
          <p:cNvSpPr/>
          <p:nvPr/>
        </p:nvSpPr>
        <p:spPr>
          <a:xfrm>
            <a:off x="8348442" y="602714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CE464-7310-41C6-8114-EAD7D2030450}"/>
              </a:ext>
            </a:extLst>
          </p:cNvPr>
          <p:cNvSpPr txBox="1"/>
          <p:nvPr/>
        </p:nvSpPr>
        <p:spPr>
          <a:xfrm>
            <a:off x="8433963" y="604716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86283879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BD381-049D-488F-9BB7-0D9E0A7EB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1" y="446138"/>
            <a:ext cx="4382816" cy="2454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0A80B-1703-473F-8025-34216952B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4647" y="446138"/>
            <a:ext cx="4382816" cy="2454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636A1-786E-4B7E-BD6C-42354BCFD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81831" y="2900515"/>
            <a:ext cx="4382816" cy="2454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D41FBB-91F5-4930-B8EF-E29ED3C6C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64647" y="2900515"/>
            <a:ext cx="4382816" cy="2454377"/>
          </a:xfrm>
          <a:prstGeom prst="rect">
            <a:avLst/>
          </a:prstGeom>
        </p:spPr>
      </p:pic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3C3F4603-074A-4854-A4B1-F52DD56CFAA7}"/>
              </a:ext>
            </a:extLst>
          </p:cNvPr>
          <p:cNvSpPr/>
          <p:nvPr/>
        </p:nvSpPr>
        <p:spPr>
          <a:xfrm>
            <a:off x="996332" y="1329805"/>
            <a:ext cx="8536630" cy="324046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8FBF59DD-BB70-463D-B9ED-FE333847932D}"/>
              </a:ext>
            </a:extLst>
          </p:cNvPr>
          <p:cNvSpPr/>
          <p:nvPr/>
        </p:nvSpPr>
        <p:spPr>
          <a:xfrm>
            <a:off x="1077486" y="590308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310CC-6689-4F46-970D-079C0435763F}"/>
              </a:ext>
            </a:extLst>
          </p:cNvPr>
          <p:cNvSpPr txBox="1"/>
          <p:nvPr/>
        </p:nvSpPr>
        <p:spPr>
          <a:xfrm>
            <a:off x="1146312" y="58699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BC69F693-B262-41FF-8183-5D24484EB53F}"/>
              </a:ext>
            </a:extLst>
          </p:cNvPr>
          <p:cNvSpPr/>
          <p:nvPr/>
        </p:nvSpPr>
        <p:spPr>
          <a:xfrm>
            <a:off x="6495648" y="465566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77260-BD07-464B-9C8F-D3C938779BC7}"/>
              </a:ext>
            </a:extLst>
          </p:cNvPr>
          <p:cNvSpPr txBox="1"/>
          <p:nvPr/>
        </p:nvSpPr>
        <p:spPr>
          <a:xfrm>
            <a:off x="6581169" y="467568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988433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5394A-B859-4348-9BCB-4A4772DB7F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282063"/>
            <a:ext cx="11189110" cy="6293874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A75C87BE-2B6C-497E-8717-3D635BE57DCE}"/>
              </a:ext>
            </a:extLst>
          </p:cNvPr>
          <p:cNvSpPr/>
          <p:nvPr/>
        </p:nvSpPr>
        <p:spPr>
          <a:xfrm>
            <a:off x="514552" y="1142991"/>
            <a:ext cx="10920364" cy="456596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B97B844-C4B5-4364-8F13-F885A5F00286}"/>
              </a:ext>
            </a:extLst>
          </p:cNvPr>
          <p:cNvSpPr/>
          <p:nvPr/>
        </p:nvSpPr>
        <p:spPr>
          <a:xfrm>
            <a:off x="595706" y="403495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B0C0-4D73-4E71-8923-561BCF791F5E}"/>
              </a:ext>
            </a:extLst>
          </p:cNvPr>
          <p:cNvSpPr txBox="1"/>
          <p:nvPr/>
        </p:nvSpPr>
        <p:spPr>
          <a:xfrm>
            <a:off x="664532" y="40018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39600B2F-DEFD-4FED-BC75-F310EDB5B3D3}"/>
              </a:ext>
            </a:extLst>
          </p:cNvPr>
          <p:cNvSpPr/>
          <p:nvPr/>
        </p:nvSpPr>
        <p:spPr>
          <a:xfrm>
            <a:off x="8471932" y="583553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AC45D-52E8-4954-8707-95D6969736E0}"/>
              </a:ext>
            </a:extLst>
          </p:cNvPr>
          <p:cNvSpPr txBox="1"/>
          <p:nvPr/>
        </p:nvSpPr>
        <p:spPr>
          <a:xfrm>
            <a:off x="8557453" y="585555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629009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82996F-DA11-450E-A178-8285A8D95EB3}"/>
              </a:ext>
            </a:extLst>
          </p:cNvPr>
          <p:cNvGrpSpPr/>
          <p:nvPr/>
        </p:nvGrpSpPr>
        <p:grpSpPr>
          <a:xfrm>
            <a:off x="1287624" y="139959"/>
            <a:ext cx="8276254" cy="6568751"/>
            <a:chOff x="1287624" y="139959"/>
            <a:chExt cx="8276254" cy="65687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CC9539-31D6-429E-AC9F-E3580EA93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499" y="290866"/>
              <a:ext cx="3983255" cy="627626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68FA54-A306-4585-9C4C-F5D0B90D9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11754" y="290866"/>
              <a:ext cx="3983255" cy="6276268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E5937B08-E46E-4B40-BD19-D8A7F5BCD3D5}"/>
                </a:ext>
              </a:extLst>
            </p:cNvPr>
            <p:cNvSpPr/>
            <p:nvPr/>
          </p:nvSpPr>
          <p:spPr>
            <a:xfrm>
              <a:off x="1533809" y="1256509"/>
              <a:ext cx="7727764" cy="446066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B29575D4-57E6-407C-B551-E80AA468F3EB}"/>
                </a:ext>
              </a:extLst>
            </p:cNvPr>
            <p:cNvSpPr/>
            <p:nvPr/>
          </p:nvSpPr>
          <p:spPr>
            <a:xfrm>
              <a:off x="1533809" y="52396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82CFEA-E11D-44CE-AFCF-57CD172DD7E5}"/>
                </a:ext>
              </a:extLst>
            </p:cNvPr>
            <p:cNvSpPr txBox="1"/>
            <p:nvPr/>
          </p:nvSpPr>
          <p:spPr>
            <a:xfrm>
              <a:off x="1666721" y="52396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895EF6D2-D9B0-41A0-BF9D-23407B500646}"/>
                </a:ext>
              </a:extLst>
            </p:cNvPr>
            <p:cNvSpPr/>
            <p:nvPr/>
          </p:nvSpPr>
          <p:spPr>
            <a:xfrm>
              <a:off x="6303426" y="585874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A50639-2CAB-44C7-9908-3B8F5221EE6F}"/>
                </a:ext>
              </a:extLst>
            </p:cNvPr>
            <p:cNvSpPr txBox="1"/>
            <p:nvPr/>
          </p:nvSpPr>
          <p:spPr>
            <a:xfrm>
              <a:off x="6339787" y="586894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B638D7-6069-46BE-8EBE-0681FB98818B}"/>
                </a:ext>
              </a:extLst>
            </p:cNvPr>
            <p:cNvSpPr/>
            <p:nvPr/>
          </p:nvSpPr>
          <p:spPr>
            <a:xfrm>
              <a:off x="1287624" y="139959"/>
              <a:ext cx="8276254" cy="6568751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62871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3F626C-199C-4E98-93E9-B9D943945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>
          <a:xfrm>
            <a:off x="1656735" y="234130"/>
            <a:ext cx="8878529" cy="6370075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2A9874B3-2112-41C1-9098-700A6F38018E}"/>
              </a:ext>
            </a:extLst>
          </p:cNvPr>
          <p:cNvSpPr/>
          <p:nvPr/>
        </p:nvSpPr>
        <p:spPr>
          <a:xfrm>
            <a:off x="1743584" y="1146015"/>
            <a:ext cx="8668777" cy="456596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DE19BCEC-B179-4BF8-866B-39862EEA2400}"/>
              </a:ext>
            </a:extLst>
          </p:cNvPr>
          <p:cNvSpPr/>
          <p:nvPr/>
        </p:nvSpPr>
        <p:spPr>
          <a:xfrm>
            <a:off x="1824738" y="406519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930BC-D3F1-4097-A304-DD94252F0BDC}"/>
              </a:ext>
            </a:extLst>
          </p:cNvPr>
          <p:cNvSpPr txBox="1"/>
          <p:nvPr/>
        </p:nvSpPr>
        <p:spPr>
          <a:xfrm>
            <a:off x="1893564" y="40320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05710F-E97E-43C2-A189-1C810A189E0B}"/>
              </a:ext>
            </a:extLst>
          </p:cNvPr>
          <p:cNvSpPr/>
          <p:nvPr/>
        </p:nvSpPr>
        <p:spPr>
          <a:xfrm>
            <a:off x="7375047" y="587001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0EABB-D108-43E0-8C6F-74AED3978ECE}"/>
              </a:ext>
            </a:extLst>
          </p:cNvPr>
          <p:cNvSpPr txBox="1"/>
          <p:nvPr/>
        </p:nvSpPr>
        <p:spPr>
          <a:xfrm>
            <a:off x="7460568" y="589004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442370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0459E-0D2B-42B7-9A09-AC2CFE729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374" y="260145"/>
            <a:ext cx="7605251" cy="633770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88363B6-FFF8-457B-8733-D7BA4312F62B}"/>
              </a:ext>
            </a:extLst>
          </p:cNvPr>
          <p:cNvSpPr/>
          <p:nvPr/>
        </p:nvSpPr>
        <p:spPr>
          <a:xfrm>
            <a:off x="2402346" y="1160263"/>
            <a:ext cx="7321758" cy="456596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0B185F49-65AB-434F-B428-4174A25C0E3A}"/>
              </a:ext>
            </a:extLst>
          </p:cNvPr>
          <p:cNvSpPr/>
          <p:nvPr/>
        </p:nvSpPr>
        <p:spPr>
          <a:xfrm>
            <a:off x="2483499" y="420767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44CDF-A439-41AC-AD4E-C47C4AFAE39A}"/>
              </a:ext>
            </a:extLst>
          </p:cNvPr>
          <p:cNvSpPr txBox="1"/>
          <p:nvPr/>
        </p:nvSpPr>
        <p:spPr>
          <a:xfrm>
            <a:off x="2552325" y="41745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A115F8-1781-4515-86E2-46353E87E3A8}"/>
              </a:ext>
            </a:extLst>
          </p:cNvPr>
          <p:cNvSpPr/>
          <p:nvPr/>
        </p:nvSpPr>
        <p:spPr>
          <a:xfrm>
            <a:off x="6686790" y="585512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2D9C1-75AB-4F84-94ED-C6683CEA3ACE}"/>
              </a:ext>
            </a:extLst>
          </p:cNvPr>
          <p:cNvSpPr txBox="1"/>
          <p:nvPr/>
        </p:nvSpPr>
        <p:spPr>
          <a:xfrm>
            <a:off x="6772311" y="587515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4130384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F0D28C-6353-4714-AB7D-661C0EFEB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26" y="165919"/>
            <a:ext cx="8701548" cy="652616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93978350-897C-43C0-B62F-06F7E46FE110}"/>
              </a:ext>
            </a:extLst>
          </p:cNvPr>
          <p:cNvSpPr/>
          <p:nvPr/>
        </p:nvSpPr>
        <p:spPr>
          <a:xfrm>
            <a:off x="1881236" y="993114"/>
            <a:ext cx="8403306" cy="481587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715B6FA5-D0FA-45FD-90B0-E96DB153B395}"/>
              </a:ext>
            </a:extLst>
          </p:cNvPr>
          <p:cNvSpPr/>
          <p:nvPr/>
        </p:nvSpPr>
        <p:spPr>
          <a:xfrm>
            <a:off x="1962389" y="253618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875B3-83E5-40F9-8284-12CE2E988D06}"/>
              </a:ext>
            </a:extLst>
          </p:cNvPr>
          <p:cNvSpPr txBox="1"/>
          <p:nvPr/>
        </p:nvSpPr>
        <p:spPr>
          <a:xfrm>
            <a:off x="2031215" y="25030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72C55D-49E4-4D16-9668-141D65937AC5}"/>
              </a:ext>
            </a:extLst>
          </p:cNvPr>
          <p:cNvSpPr/>
          <p:nvPr/>
        </p:nvSpPr>
        <p:spPr>
          <a:xfrm>
            <a:off x="7247228" y="59436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A3063-4379-4A01-BB8E-95ED4F93AEBD}"/>
              </a:ext>
            </a:extLst>
          </p:cNvPr>
          <p:cNvSpPr txBox="1"/>
          <p:nvPr/>
        </p:nvSpPr>
        <p:spPr>
          <a:xfrm>
            <a:off x="7332749" y="59636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733516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7579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14905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9415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675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9262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5511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824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0FF23-CB5B-4ECA-9A2D-8BB28054FE6B}"/>
              </a:ext>
            </a:extLst>
          </p:cNvPr>
          <p:cNvGrpSpPr/>
          <p:nvPr/>
        </p:nvGrpSpPr>
        <p:grpSpPr>
          <a:xfrm>
            <a:off x="2369974" y="737119"/>
            <a:ext cx="6932645" cy="4721290"/>
            <a:chOff x="2369974" y="737119"/>
            <a:chExt cx="6932645" cy="47212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8C836CA-DDBC-4B14-880B-6C72C96B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265" y="3122124"/>
              <a:ext cx="3355537" cy="22370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CB3342-E8ED-4203-8DF7-9CE93F39C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19265" y="885100"/>
              <a:ext cx="3355537" cy="22370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0EB1EC-A866-48B7-B4D3-F3F76B52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4310" y="3122124"/>
              <a:ext cx="3355537" cy="22370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B0EDE8-40F7-4C96-B2D5-99E078199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310" y="885099"/>
              <a:ext cx="3355537" cy="2237025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EADF6953-E19F-4B8C-B2AA-FC6BA4BC6B7D}"/>
                </a:ext>
              </a:extLst>
            </p:cNvPr>
            <p:cNvSpPr/>
            <p:nvPr/>
          </p:nvSpPr>
          <p:spPr>
            <a:xfrm>
              <a:off x="2616160" y="1853669"/>
              <a:ext cx="6378550" cy="274767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2029F76-7DCE-47F3-8707-668C299721F1}"/>
                </a:ext>
              </a:extLst>
            </p:cNvPr>
            <p:cNvSpPr/>
            <p:nvPr/>
          </p:nvSpPr>
          <p:spPr>
            <a:xfrm>
              <a:off x="2616160" y="112112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60D492-34A5-4BFB-A11C-05B1DC3F6CF4}"/>
                </a:ext>
              </a:extLst>
            </p:cNvPr>
            <p:cNvSpPr txBox="1"/>
            <p:nvPr/>
          </p:nvSpPr>
          <p:spPr>
            <a:xfrm>
              <a:off x="2749072" y="112112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67C0174C-2215-40DA-8B0A-050C8EF1E5FE}"/>
                </a:ext>
              </a:extLst>
            </p:cNvPr>
            <p:cNvSpPr/>
            <p:nvPr/>
          </p:nvSpPr>
          <p:spPr>
            <a:xfrm>
              <a:off x="6036563" y="467332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50C96F-5BBE-4C4B-A2F2-9CB03CBD0BE6}"/>
                </a:ext>
              </a:extLst>
            </p:cNvPr>
            <p:cNvSpPr txBox="1"/>
            <p:nvPr/>
          </p:nvSpPr>
          <p:spPr>
            <a:xfrm>
              <a:off x="6072924" y="468352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507254-23BC-4797-BB1D-1AC73C26303B}"/>
                </a:ext>
              </a:extLst>
            </p:cNvPr>
            <p:cNvSpPr/>
            <p:nvPr/>
          </p:nvSpPr>
          <p:spPr>
            <a:xfrm>
              <a:off x="2369974" y="737119"/>
              <a:ext cx="6932645" cy="472129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3785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9403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0244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43226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61375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3166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47270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38253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85395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23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465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366</Words>
  <Application>Microsoft Office PowerPoint</Application>
  <PresentationFormat>Widescreen</PresentationFormat>
  <Paragraphs>366</Paragraphs>
  <Slides>174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174</vt:i4>
      </vt:variant>
    </vt:vector>
  </HeadingPairs>
  <TitlesOfParts>
    <vt:vector size="180" baseType="lpstr">
      <vt:lpstr>Arial</vt:lpstr>
      <vt:lpstr>Calibri</vt:lpstr>
      <vt:lpstr>Calibri Light</vt:lpstr>
      <vt:lpstr>Edwardian Script ITC</vt:lpstr>
      <vt:lpstr>Showcard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katyal</dc:creator>
  <cp:lastModifiedBy>Ishita Katyal</cp:lastModifiedBy>
  <cp:revision>185</cp:revision>
  <dcterms:created xsi:type="dcterms:W3CDTF">2022-01-02T16:03:30Z</dcterms:created>
  <dcterms:modified xsi:type="dcterms:W3CDTF">2022-08-27T08:43:32Z</dcterms:modified>
</cp:coreProperties>
</file>